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12192000" cy="6858000"/>
  <p:notesSz cx="7315200" cy="9601200"/>
  <p:embeddedFontLst>
    <p:embeddedFont>
      <p:font typeface="Helvetica Neue" panose="020B0604020202020204" charset="0"/>
      <p:regular r:id="rId67"/>
      <p:bold r:id="rId68"/>
      <p:italic r:id="rId69"/>
      <p:boldItalic r:id="rId70"/>
    </p:embeddedFont>
    <p:embeddedFont>
      <p:font typeface="Inter" panose="020B0604020202020204" charset="0"/>
      <p:regular r:id="rId71"/>
      <p:bold r:id="rId72"/>
      <p:italic r:id="rId73"/>
      <p:boldItalic r:id="rId74"/>
    </p:embeddedFont>
    <p:embeddedFont>
      <p:font typeface="Inter ExtraBold" panose="020B0604020202020204" charset="0"/>
      <p:bold r:id="rId75"/>
      <p:boldItalic r:id="rId76"/>
    </p:embeddedFont>
    <p:embeddedFont>
      <p:font typeface="Inter SemiBold" panose="020B060402020202020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3" roundtripDataSignature="AMtx7mjWt8X7Oq5oCEcGKHask4N1gXXEb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3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tableStyles" Target="tableStyles.xml"/><Relationship Id="rId61"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170583" cy="480389"/>
          </a:xfrm>
          <a:prstGeom prst="rect">
            <a:avLst/>
          </a:prstGeom>
          <a:noFill/>
          <a:ln>
            <a:noFill/>
          </a:ln>
        </p:spPr>
        <p:txBody>
          <a:bodyPr spcFirstLastPara="1" wrap="square" lIns="96625" tIns="48300" rIns="96625" bIns="483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2962" y="0"/>
            <a:ext cx="3170583" cy="480389"/>
          </a:xfrm>
          <a:prstGeom prst="rect">
            <a:avLst/>
          </a:prstGeom>
          <a:noFill/>
          <a:ln>
            <a:noFill/>
          </a:ln>
        </p:spPr>
        <p:txBody>
          <a:bodyPr spcFirstLastPara="1" wrap="square" lIns="96625" tIns="48300" rIns="96625" bIns="483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119172"/>
            <a:ext cx="3170583" cy="480389"/>
          </a:xfrm>
          <a:prstGeom prst="rect">
            <a:avLst/>
          </a:prstGeom>
          <a:noFill/>
          <a:ln>
            <a:noFill/>
          </a:ln>
        </p:spPr>
        <p:txBody>
          <a:bodyPr spcFirstLastPara="1" wrap="square" lIns="96625" tIns="48300" rIns="96625" bIns="483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151" name="Google Shape;151;p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251" name="Google Shape;251;p1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1: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258" name="Google Shape;258;p1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2: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265" name="Google Shape;265;p1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3: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272" name="Google Shape;272;p1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4: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279" name="Google Shape;279;p1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5: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286" name="Google Shape;286;p1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6: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294" name="Google Shape;294;p1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7: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02" name="Google Shape;302;p1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09" name="Google Shape;309;p1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9: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16" name="Google Shape;316;p1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2: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endParaRPr/>
          </a:p>
        </p:txBody>
      </p:sp>
      <p:sp>
        <p:nvSpPr>
          <p:cNvPr id="158" name="Google Shape;158;p2: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0: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23" name="Google Shape;323;p2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1: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30" name="Google Shape;330;p2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2: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37" name="Google Shape;337;p2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3: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44" name="Google Shape;344;p2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4: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51" name="Google Shape;351;p2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5: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58" name="Google Shape;358;p2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65" name="Google Shape;365;p2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7: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72" name="Google Shape;372;p2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8: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79" name="Google Shape;379;p2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9: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86" name="Google Shape;386;p2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3: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endParaRPr/>
          </a:p>
        </p:txBody>
      </p:sp>
      <p:sp>
        <p:nvSpPr>
          <p:cNvPr id="167" name="Google Shape;167;p3: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0: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393" name="Google Shape;393;p3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1: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01" name="Google Shape;401;p3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2: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08" name="Google Shape;408;p3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3: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15" name="Google Shape;415;p3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4: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22" name="Google Shape;422;p3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5: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29" name="Google Shape;429;p3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6: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36" name="Google Shape;436;p3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7: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43" name="Google Shape;443;p3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8: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53" name="Google Shape;453;p3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9: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60" name="Google Shape;460;p3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4: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endParaRPr/>
          </a:p>
        </p:txBody>
      </p:sp>
      <p:sp>
        <p:nvSpPr>
          <p:cNvPr id="191" name="Google Shape;191;p4: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0: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67" name="Google Shape;467;p4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1: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75" name="Google Shape;475;p4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2: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82" name="Google Shape;482;p4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3: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90" name="Google Shape;490;p4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4: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497" name="Google Shape;497;p4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5: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504" name="Google Shape;504;p4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6: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510" name="Google Shape;510;p4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7: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518" name="Google Shape;518;p4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8: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526" name="Google Shape;526;p4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49: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534" name="Google Shape;534;p4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5: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216" name="Google Shape;216;p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0: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542" name="Google Shape;542;p5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1: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550" name="Google Shape;550;p5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52: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557" name="Google Shape;557;p5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3: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563" name="Google Shape;563;p5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5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54: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endParaRPr/>
          </a:p>
        </p:txBody>
      </p:sp>
      <p:sp>
        <p:nvSpPr>
          <p:cNvPr id="572" name="Google Shape;572;p54: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2" name="Google Shape;582;p55: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endParaRPr/>
          </a:p>
        </p:txBody>
      </p:sp>
      <p:sp>
        <p:nvSpPr>
          <p:cNvPr id="583" name="Google Shape;583;p55: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55</a:t>
            </a:fld>
            <a:endParaRPr sz="1200">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56: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endParaRPr/>
          </a:p>
        </p:txBody>
      </p:sp>
      <p:sp>
        <p:nvSpPr>
          <p:cNvPr id="590" name="Google Shape;590;p56: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5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57: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endParaRPr/>
          </a:p>
        </p:txBody>
      </p:sp>
      <p:sp>
        <p:nvSpPr>
          <p:cNvPr id="601" name="Google Shape;601;p57: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58: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endParaRPr/>
          </a:p>
        </p:txBody>
      </p:sp>
      <p:sp>
        <p:nvSpPr>
          <p:cNvPr id="609" name="Google Shape;609;p58: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59: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r>
              <a:rPr lang="en-US"/>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endParaRPr/>
          </a:p>
          <a:p>
            <a:pPr marL="0" lvl="0" indent="0" algn="l" rtl="0">
              <a:spcBef>
                <a:spcPts val="360"/>
              </a:spcBef>
              <a:spcAft>
                <a:spcPts val="0"/>
              </a:spcAft>
              <a:buNone/>
            </a:pPr>
            <a:endParaRPr/>
          </a:p>
          <a:p>
            <a:pPr marL="0" lvl="0" indent="0" algn="l" rtl="0">
              <a:spcBef>
                <a:spcPts val="360"/>
              </a:spcBef>
              <a:spcAft>
                <a:spcPts val="0"/>
              </a:spcAft>
              <a:buNone/>
            </a:pPr>
            <a:r>
              <a:rPr lang="en-US"/>
              <a:t>The NFHS is an Accredited Institution and has delivered more than 15 million courses on its NFHS Learning Center platform since its inception in 2007. In receiving national accreditation by Cognia, the NFHS has upheld itself to rigorous standards that focus on productive learning environments, equitable resource allocation that meet the needs of learners, and effective leadership. </a:t>
            </a:r>
            <a:endParaRPr/>
          </a:p>
          <a:p>
            <a:pPr marL="0" lvl="0" indent="0" algn="l" rtl="0">
              <a:spcBef>
                <a:spcPts val="360"/>
              </a:spcBef>
              <a:spcAft>
                <a:spcPts val="0"/>
              </a:spcAft>
              <a:buNone/>
            </a:pPr>
            <a:endParaRPr/>
          </a:p>
          <a:p>
            <a:pPr marL="0" lvl="0" indent="0" algn="l" rtl="0">
              <a:spcBef>
                <a:spcPts val="360"/>
              </a:spcBef>
              <a:spcAft>
                <a:spcPts val="0"/>
              </a:spcAft>
              <a:buNone/>
            </a:pPr>
            <a:r>
              <a:rPr lang="en-US"/>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endParaRPr/>
          </a:p>
          <a:p>
            <a:pPr marL="0" lvl="0" indent="0" algn="l" rtl="0">
              <a:spcBef>
                <a:spcPts val="360"/>
              </a:spcBef>
              <a:spcAft>
                <a:spcPts val="0"/>
              </a:spcAft>
              <a:buNone/>
            </a:pPr>
            <a:r>
              <a:rPr lang="en-US"/>
              <a:t> </a:t>
            </a:r>
            <a:endParaRPr/>
          </a:p>
          <a:p>
            <a:pPr marL="0" lvl="0" indent="0" algn="l" rtl="0">
              <a:spcBef>
                <a:spcPts val="360"/>
              </a:spcBef>
              <a:spcAft>
                <a:spcPts val="0"/>
              </a:spcAft>
              <a:buNone/>
            </a:pPr>
            <a:r>
              <a:rPr lang="en-US"/>
              <a:t>To learn more and start your professional development journey, please visit the NFHS Learning Center at NFHSLearn.com.</a:t>
            </a:r>
            <a:endParaRPr/>
          </a:p>
        </p:txBody>
      </p:sp>
      <p:sp>
        <p:nvSpPr>
          <p:cNvPr id="616" name="Google Shape;616;p59: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222" name="Google Shape;222;p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6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60: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endParaRPr/>
          </a:p>
        </p:txBody>
      </p:sp>
      <p:sp>
        <p:nvSpPr>
          <p:cNvPr id="623" name="Google Shape;623;p60: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6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61: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endParaRPr/>
          </a:p>
        </p:txBody>
      </p:sp>
      <p:sp>
        <p:nvSpPr>
          <p:cNvPr id="633" name="Google Shape;633;p61: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9" name="Google Shape;639;p62: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r>
              <a:rPr lang="en-US"/>
              <a:t>The NFHS Network will broadcast over 150,000 live events this year. If your school is not a member of the NFHS Network School Broadcast Program, please contact us at Mark.Koski@NFHSnetwork.com</a:t>
            </a:r>
            <a:endParaRPr/>
          </a:p>
          <a:p>
            <a:pPr marL="0" lvl="0" indent="0" algn="l" rtl="0">
              <a:spcBef>
                <a:spcPts val="360"/>
              </a:spcBef>
              <a:spcAft>
                <a:spcPts val="0"/>
              </a:spcAft>
              <a:buNone/>
            </a:pPr>
            <a:endParaRPr/>
          </a:p>
        </p:txBody>
      </p:sp>
      <p:sp>
        <p:nvSpPr>
          <p:cNvPr id="640" name="Google Shape;640;p62: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62</a:t>
            </a:fld>
            <a:endParaRPr sz="1200">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6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8" name="Google Shape;648;p63: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r>
              <a:rPr lang="en-US"/>
              <a:t>The NFHS Network is the leader in streaming Live and On Demand high school sports.</a:t>
            </a:r>
            <a:endParaRPr/>
          </a:p>
          <a:p>
            <a:pPr marL="0" lvl="0" indent="0" algn="l" rtl="0">
              <a:spcBef>
                <a:spcPts val="360"/>
              </a:spcBef>
              <a:spcAft>
                <a:spcPts val="0"/>
              </a:spcAft>
              <a:buNone/>
            </a:pPr>
            <a:endParaRPr/>
          </a:p>
          <a:p>
            <a:pPr marL="0" lvl="0" indent="0" algn="l" rtl="0">
              <a:spcBef>
                <a:spcPts val="360"/>
              </a:spcBef>
              <a:spcAft>
                <a:spcPts val="0"/>
              </a:spcAft>
              <a:buNone/>
            </a:pPr>
            <a:r>
              <a:rPr lang="en-US"/>
              <a:t>Partnered with the </a:t>
            </a:r>
            <a:r>
              <a:rPr lang="en-US" b="1" u="sng">
                <a:solidFill>
                  <a:schemeClr val="hlink"/>
                </a:solidFill>
                <a:hlinkClick r:id="rId3"/>
              </a:rPr>
              <a:t>National Federation of State High School Associations</a:t>
            </a:r>
            <a:r>
              <a:rPr lang="en-US"/>
              <a:t>, 45 high school state athletic/activities associations, and PlayOn! Sports, the NFHS Network is a joint venture created to provide fans with the ability to stream high school sports on any device, from wherever they are.</a:t>
            </a:r>
            <a:endParaRPr/>
          </a:p>
          <a:p>
            <a:pPr marL="0" lvl="0" indent="0" algn="l" rtl="0">
              <a:spcBef>
                <a:spcPts val="360"/>
              </a:spcBef>
              <a:spcAft>
                <a:spcPts val="0"/>
              </a:spcAft>
              <a:buNone/>
            </a:pPr>
            <a:endParaRPr/>
          </a:p>
          <a:p>
            <a:pPr marL="0" lvl="0" indent="0" algn="l" rtl="0">
              <a:spcBef>
                <a:spcPts val="360"/>
              </a:spcBef>
              <a:spcAft>
                <a:spcPts val="0"/>
              </a:spcAft>
              <a:buNone/>
            </a:pPr>
            <a:r>
              <a:rPr lang="en-US"/>
              <a:t>All NFHS Network events are available to watch online at </a:t>
            </a:r>
            <a:r>
              <a:rPr lang="en-US" b="1" u="sng">
                <a:solidFill>
                  <a:schemeClr val="hlink"/>
                </a:solidFill>
                <a:hlinkClick r:id="rId4"/>
              </a:rPr>
              <a:t>www.NFHSnetwork.com</a:t>
            </a:r>
            <a:r>
              <a:rPr lang="en-US"/>
              <a:t> and through the NFHS Network Live App for iOS and Android. Follow us on </a:t>
            </a:r>
            <a:r>
              <a:rPr lang="en-US" b="1" u="sng">
                <a:solidFill>
                  <a:schemeClr val="hlink"/>
                </a:solidFill>
                <a:hlinkClick r:id="rId5"/>
              </a:rPr>
              <a:t>Facebook</a:t>
            </a:r>
            <a:r>
              <a:rPr lang="en-US"/>
              <a:t>, </a:t>
            </a:r>
            <a:r>
              <a:rPr lang="en-US" b="1" u="sng">
                <a:solidFill>
                  <a:schemeClr val="hlink"/>
                </a:solidFill>
                <a:hlinkClick r:id="rId6"/>
              </a:rPr>
              <a:t>Twitter</a:t>
            </a:r>
            <a:r>
              <a:rPr lang="en-US"/>
              <a:t>, </a:t>
            </a:r>
            <a:r>
              <a:rPr lang="en-US" b="1" u="sng">
                <a:solidFill>
                  <a:schemeClr val="hlink"/>
                </a:solidFill>
                <a:hlinkClick r:id="rId7"/>
              </a:rPr>
              <a:t>Instagram</a:t>
            </a:r>
            <a:r>
              <a:rPr lang="en-US"/>
              <a:t>, and </a:t>
            </a:r>
            <a:r>
              <a:rPr lang="en-US" b="1" u="sng">
                <a:solidFill>
                  <a:schemeClr val="hlink"/>
                </a:solidFill>
                <a:hlinkClick r:id="rId8"/>
              </a:rPr>
              <a:t>YouTube</a:t>
            </a:r>
            <a:r>
              <a:rPr lang="en-US"/>
              <a:t>.</a:t>
            </a:r>
            <a:endParaRPr/>
          </a:p>
          <a:p>
            <a:pPr marL="0" lvl="0" indent="0" algn="l" rtl="0">
              <a:spcBef>
                <a:spcPts val="360"/>
              </a:spcBef>
              <a:spcAft>
                <a:spcPts val="0"/>
              </a:spcAft>
              <a:buNone/>
            </a:pPr>
            <a:endParaRPr/>
          </a:p>
          <a:p>
            <a:pPr marL="0" lvl="0" indent="0" algn="l" rtl="0">
              <a:spcBef>
                <a:spcPts val="360"/>
              </a:spcBef>
              <a:spcAft>
                <a:spcPts val="0"/>
              </a:spcAft>
              <a:buNone/>
            </a:pPr>
            <a:r>
              <a:rPr lang="en-US"/>
              <a:t>Watching high school sports and events has never been easier.</a:t>
            </a:r>
            <a:endParaRPr/>
          </a:p>
          <a:p>
            <a:pPr marL="0" lvl="0" indent="0" algn="l" rtl="0">
              <a:spcBef>
                <a:spcPts val="360"/>
              </a:spcBef>
              <a:spcAft>
                <a:spcPts val="0"/>
              </a:spcAft>
              <a:buNone/>
            </a:pPr>
            <a:endParaRPr/>
          </a:p>
          <a:p>
            <a:pPr marL="0" lvl="0" indent="0" algn="l" rtl="0">
              <a:spcBef>
                <a:spcPts val="360"/>
              </a:spcBef>
              <a:spcAft>
                <a:spcPts val="0"/>
              </a:spcAft>
              <a:buNone/>
            </a:pPr>
            <a:r>
              <a:rPr lang="en-US"/>
              <a:t>The NFHS Network’s goal to broadcast live all 2 million high school sporting events by 2025.</a:t>
            </a:r>
            <a:endParaRPr/>
          </a:p>
          <a:p>
            <a:pPr marL="0" lvl="0" indent="0" algn="l" rtl="0">
              <a:spcBef>
                <a:spcPts val="360"/>
              </a:spcBef>
              <a:spcAft>
                <a:spcPts val="0"/>
              </a:spcAft>
              <a:buNone/>
            </a:pPr>
            <a:endParaRPr/>
          </a:p>
          <a:p>
            <a:pPr marL="0" lvl="0" indent="0" algn="l" rtl="0">
              <a:spcBef>
                <a:spcPts val="360"/>
              </a:spcBef>
              <a:spcAft>
                <a:spcPts val="0"/>
              </a:spcAft>
              <a:buNone/>
            </a:pPr>
            <a:r>
              <a:rPr lang="en-US"/>
              <a:t>The NFHS Network covers 27 different regular season and postseason sports, as well as other high school activities, celebrating the accomplishments of students-athletes, student broadcasters, and high schools across the country.</a:t>
            </a: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649" name="Google Shape;649;p63: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63</a:t>
            </a:fld>
            <a:endParaRPr sz="1200">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6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64:notes"/>
          <p:cNvSpPr txBox="1">
            <a:spLocks noGrp="1"/>
          </p:cNvSpPr>
          <p:nvPr>
            <p:ph type="body" idx="1"/>
          </p:nvPr>
        </p:nvSpPr>
        <p:spPr>
          <a:xfrm>
            <a:off x="732184" y="4561226"/>
            <a:ext cx="5850834" cy="4320213"/>
          </a:xfrm>
          <a:prstGeom prst="rect">
            <a:avLst/>
          </a:prstGeom>
          <a:noFill/>
          <a:ln>
            <a:noFill/>
          </a:ln>
        </p:spPr>
        <p:txBody>
          <a:bodyPr spcFirstLastPara="1" wrap="square" lIns="96625" tIns="48300" rIns="96625" bIns="48300" anchor="t" anchorCtr="0">
            <a:normAutofit/>
          </a:bodyPr>
          <a:lstStyle/>
          <a:p>
            <a:pPr marL="0" lvl="0" indent="0" algn="l" rtl="0">
              <a:spcBef>
                <a:spcPts val="0"/>
              </a:spcBef>
              <a:spcAft>
                <a:spcPts val="0"/>
              </a:spcAft>
              <a:buNone/>
            </a:pPr>
            <a:endParaRPr/>
          </a:p>
        </p:txBody>
      </p:sp>
      <p:sp>
        <p:nvSpPr>
          <p:cNvPr id="659" name="Google Shape;659;p64:notes"/>
          <p:cNvSpPr txBox="1">
            <a:spLocks noGrp="1"/>
          </p:cNvSpPr>
          <p:nvPr>
            <p:ph type="sldNum" idx="12"/>
          </p:nvPr>
        </p:nvSpPr>
        <p:spPr>
          <a:xfrm>
            <a:off x="4142962" y="9119172"/>
            <a:ext cx="3170583" cy="480389"/>
          </a:xfrm>
          <a:prstGeom prst="rect">
            <a:avLst/>
          </a:prstGeom>
          <a:noFill/>
          <a:ln>
            <a:noFill/>
          </a:ln>
        </p:spPr>
        <p:txBody>
          <a:bodyPr spcFirstLastPara="1" wrap="square" lIns="96625" tIns="48300" rIns="96625" bIns="483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230" name="Google Shape;230;p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8: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237" name="Google Shape;237;p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txBox="1">
            <a:spLocks noGrp="1"/>
          </p:cNvSpPr>
          <p:nvPr>
            <p:ph type="body" idx="1"/>
          </p:nvPr>
        </p:nvSpPr>
        <p:spPr>
          <a:xfrm>
            <a:off x="732184" y="4561226"/>
            <a:ext cx="5850834" cy="4320213"/>
          </a:xfrm>
          <a:prstGeom prst="rect">
            <a:avLst/>
          </a:prstGeom>
        </p:spPr>
        <p:txBody>
          <a:bodyPr spcFirstLastPara="1" wrap="square" lIns="96625" tIns="48300" rIns="96625" bIns="48300" anchor="t" anchorCtr="0">
            <a:noAutofit/>
          </a:bodyPr>
          <a:lstStyle/>
          <a:p>
            <a:pPr marL="0" lvl="0" indent="0" algn="l" rtl="0">
              <a:spcBef>
                <a:spcPts val="360"/>
              </a:spcBef>
              <a:spcAft>
                <a:spcPts val="0"/>
              </a:spcAft>
              <a:buNone/>
            </a:pPr>
            <a:endParaRPr/>
          </a:p>
        </p:txBody>
      </p:sp>
      <p:sp>
        <p:nvSpPr>
          <p:cNvPr id="244" name="Google Shape;244;p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Sporty Title Slide">
  <p:cSld name="1_Sporty Title Slide">
    <p:spTree>
      <p:nvGrpSpPr>
        <p:cNvPr id="1" name="Shape 24"/>
        <p:cNvGrpSpPr/>
        <p:nvPr/>
      </p:nvGrpSpPr>
      <p:grpSpPr>
        <a:xfrm>
          <a:off x="0" y="0"/>
          <a:ext cx="0" cy="0"/>
          <a:chOff x="0" y="0"/>
          <a:chExt cx="0" cy="0"/>
        </a:xfrm>
      </p:grpSpPr>
      <p:pic>
        <p:nvPicPr>
          <p:cNvPr id="25" name="Google Shape;25;p66" descr="A group of men wrestling&#10;&#10;Description automatically generated"/>
          <p:cNvPicPr preferRelativeResize="0"/>
          <p:nvPr/>
        </p:nvPicPr>
        <p:blipFill rotWithShape="1">
          <a:blip r:embed="rId2">
            <a:alphaModFix/>
          </a:blip>
          <a:srcRect/>
          <a:stretch/>
        </p:blipFill>
        <p:spPr>
          <a:xfrm>
            <a:off x="0" y="0"/>
            <a:ext cx="12192000" cy="4408510"/>
          </a:xfrm>
          <a:prstGeom prst="rect">
            <a:avLst/>
          </a:prstGeom>
          <a:noFill/>
          <a:ln>
            <a:noFill/>
          </a:ln>
        </p:spPr>
      </p:pic>
      <p:sp>
        <p:nvSpPr>
          <p:cNvPr id="26" name="Google Shape;26;p66"/>
          <p:cNvSpPr/>
          <p:nvPr/>
        </p:nvSpPr>
        <p:spPr>
          <a:xfrm>
            <a:off x="0" y="2809875"/>
            <a:ext cx="12192000" cy="1609725"/>
          </a:xfrm>
          <a:prstGeom prst="rect">
            <a:avLst/>
          </a:prstGeom>
          <a:solidFill>
            <a:schemeClr val="dk1">
              <a:alpha val="9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66"/>
          <p:cNvSpPr/>
          <p:nvPr/>
        </p:nvSpPr>
        <p:spPr>
          <a:xfrm>
            <a:off x="2743200" y="4416425"/>
            <a:ext cx="9448800" cy="4206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 name="Google Shape;28;p66"/>
          <p:cNvSpPr/>
          <p:nvPr/>
        </p:nvSpPr>
        <p:spPr>
          <a:xfrm rot="10800000">
            <a:off x="2233613" y="4416425"/>
            <a:ext cx="508000" cy="2441575"/>
          </a:xfrm>
          <a:prstGeom prst="rect">
            <a:avLst/>
          </a:prstGeom>
          <a:gradFill>
            <a:gsLst>
              <a:gs pos="0">
                <a:srgbClr val="C6C7CA">
                  <a:alpha val="0"/>
                </a:srgbClr>
              </a:gs>
              <a:gs pos="100000">
                <a:srgbClr val="E2E4E5"/>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39393"/>
              </a:solidFill>
              <a:latin typeface="Arial"/>
              <a:ea typeface="Arial"/>
              <a:cs typeface="Arial"/>
              <a:sym typeface="Arial"/>
            </a:endParaRPr>
          </a:p>
        </p:txBody>
      </p:sp>
      <p:sp>
        <p:nvSpPr>
          <p:cNvPr id="29" name="Google Shape;29;p66"/>
          <p:cNvSpPr txBox="1">
            <a:spLocks noGrp="1"/>
          </p:cNvSpPr>
          <p:nvPr>
            <p:ph type="ctrTitle"/>
          </p:nvPr>
        </p:nvSpPr>
        <p:spPr>
          <a:xfrm>
            <a:off x="609600" y="3091816"/>
            <a:ext cx="11297920" cy="1241425"/>
          </a:xfrm>
          <a:prstGeom prst="rect">
            <a:avLst/>
          </a:prstGeom>
          <a:noFill/>
          <a:ln>
            <a:noFill/>
          </a:ln>
        </p:spPr>
        <p:txBody>
          <a:bodyPr spcFirstLastPara="1" wrap="square" lIns="91425" tIns="45700" rIns="91425" bIns="45700" anchor="ctr" anchorCtr="0">
            <a:noAutofit/>
          </a:bodyPr>
          <a:lstStyle>
            <a:lvl1pPr lvl="0" algn="l">
              <a:lnSpc>
                <a:spcPct val="82608"/>
              </a:lnSpc>
              <a:spcBef>
                <a:spcPts val="0"/>
              </a:spcBef>
              <a:spcAft>
                <a:spcPts val="0"/>
              </a:spcAft>
              <a:buSzPts val="1400"/>
              <a:buNone/>
              <a:defRPr sz="4600" b="1" cap="none">
                <a:solidFill>
                  <a:schemeClr val="lt1"/>
                </a:solidFill>
                <a:latin typeface="Calibri"/>
                <a:ea typeface="Calibri"/>
                <a:cs typeface="Calibri"/>
                <a:sym typeface="Calibri"/>
              </a:defRPr>
            </a:lvl1pPr>
            <a:lvl2pPr lvl="1" algn="l">
              <a:lnSpc>
                <a:spcPct val="211111"/>
              </a:lnSpc>
              <a:spcBef>
                <a:spcPts val="0"/>
              </a:spcBef>
              <a:spcAft>
                <a:spcPts val="0"/>
              </a:spcAft>
              <a:buSzPts val="1400"/>
              <a:buNone/>
              <a:defRPr/>
            </a:lvl2pPr>
            <a:lvl3pPr lvl="2" algn="l">
              <a:lnSpc>
                <a:spcPct val="211111"/>
              </a:lnSpc>
              <a:spcBef>
                <a:spcPts val="0"/>
              </a:spcBef>
              <a:spcAft>
                <a:spcPts val="0"/>
              </a:spcAft>
              <a:buSzPts val="1400"/>
              <a:buNone/>
              <a:defRPr/>
            </a:lvl3pPr>
            <a:lvl4pPr lvl="3" algn="l">
              <a:lnSpc>
                <a:spcPct val="211111"/>
              </a:lnSpc>
              <a:spcBef>
                <a:spcPts val="0"/>
              </a:spcBef>
              <a:spcAft>
                <a:spcPts val="0"/>
              </a:spcAft>
              <a:buSzPts val="1400"/>
              <a:buNone/>
              <a:defRPr/>
            </a:lvl4pPr>
            <a:lvl5pPr lvl="4" algn="l">
              <a:lnSpc>
                <a:spcPct val="211111"/>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66"/>
          <p:cNvSpPr txBox="1">
            <a:spLocks noGrp="1"/>
          </p:cNvSpPr>
          <p:nvPr>
            <p:ph type="subTitle" idx="1"/>
          </p:nvPr>
        </p:nvSpPr>
        <p:spPr>
          <a:xfrm>
            <a:off x="3180080" y="5034279"/>
            <a:ext cx="8829040" cy="128079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2400"/>
              <a:buNone/>
              <a:defRPr sz="2400">
                <a:solidFill>
                  <a:schemeClr val="dk1"/>
                </a:solidFill>
              </a:defRPr>
            </a:lvl1pPr>
            <a:lvl2pPr lvl="1" algn="ctr">
              <a:spcBef>
                <a:spcPts val="0"/>
              </a:spcBef>
              <a:spcAft>
                <a:spcPts val="0"/>
              </a:spcAft>
              <a:buClr>
                <a:srgbClr val="919498"/>
              </a:buClr>
              <a:buSzPts val="2400"/>
              <a:buNone/>
              <a:defRPr>
                <a:solidFill>
                  <a:srgbClr val="919498"/>
                </a:solidFill>
              </a:defRPr>
            </a:lvl2pPr>
            <a:lvl3pPr lvl="2" algn="ctr">
              <a:spcBef>
                <a:spcPts val="0"/>
              </a:spcBef>
              <a:spcAft>
                <a:spcPts val="0"/>
              </a:spcAft>
              <a:buClr>
                <a:srgbClr val="919498"/>
              </a:buClr>
              <a:buSzPts val="2000"/>
              <a:buNone/>
              <a:defRPr>
                <a:solidFill>
                  <a:srgbClr val="919498"/>
                </a:solidFill>
              </a:defRPr>
            </a:lvl3pPr>
            <a:lvl4pPr lvl="3" algn="ctr">
              <a:spcBef>
                <a:spcPts val="0"/>
              </a:spcBef>
              <a:spcAft>
                <a:spcPts val="0"/>
              </a:spcAft>
              <a:buClr>
                <a:srgbClr val="919498"/>
              </a:buClr>
              <a:buSzPts val="2000"/>
              <a:buNone/>
              <a:defRPr>
                <a:solidFill>
                  <a:srgbClr val="919498"/>
                </a:solidFill>
              </a:defRPr>
            </a:lvl4pPr>
            <a:lvl5pPr lvl="4" algn="ctr">
              <a:spcBef>
                <a:spcPts val="0"/>
              </a:spcBef>
              <a:spcAft>
                <a:spcPts val="0"/>
              </a:spcAft>
              <a:buClr>
                <a:srgbClr val="919498"/>
              </a:buClr>
              <a:buSzPts val="2000"/>
              <a:buNone/>
              <a:defRPr>
                <a:solidFill>
                  <a:srgbClr val="919498"/>
                </a:solidFill>
              </a:defRPr>
            </a:lvl5pPr>
            <a:lvl6pPr lvl="5" algn="ctr">
              <a:spcBef>
                <a:spcPts val="400"/>
              </a:spcBef>
              <a:spcAft>
                <a:spcPts val="0"/>
              </a:spcAft>
              <a:buClr>
                <a:srgbClr val="919498"/>
              </a:buClr>
              <a:buSzPts val="2000"/>
              <a:buNone/>
              <a:defRPr>
                <a:solidFill>
                  <a:srgbClr val="919498"/>
                </a:solidFill>
              </a:defRPr>
            </a:lvl6pPr>
            <a:lvl7pPr lvl="6" algn="ctr">
              <a:spcBef>
                <a:spcPts val="400"/>
              </a:spcBef>
              <a:spcAft>
                <a:spcPts val="0"/>
              </a:spcAft>
              <a:buClr>
                <a:srgbClr val="919498"/>
              </a:buClr>
              <a:buSzPts val="2000"/>
              <a:buNone/>
              <a:defRPr>
                <a:solidFill>
                  <a:srgbClr val="919498"/>
                </a:solidFill>
              </a:defRPr>
            </a:lvl7pPr>
            <a:lvl8pPr lvl="7" algn="ctr">
              <a:spcBef>
                <a:spcPts val="400"/>
              </a:spcBef>
              <a:spcAft>
                <a:spcPts val="0"/>
              </a:spcAft>
              <a:buClr>
                <a:srgbClr val="919498"/>
              </a:buClr>
              <a:buSzPts val="2000"/>
              <a:buNone/>
              <a:defRPr>
                <a:solidFill>
                  <a:srgbClr val="919498"/>
                </a:solidFill>
              </a:defRPr>
            </a:lvl8pPr>
            <a:lvl9pPr lvl="8" algn="ctr">
              <a:spcBef>
                <a:spcPts val="400"/>
              </a:spcBef>
              <a:spcAft>
                <a:spcPts val="0"/>
              </a:spcAft>
              <a:buClr>
                <a:srgbClr val="919498"/>
              </a:buClr>
              <a:buSzPts val="2000"/>
              <a:buNone/>
              <a:defRPr>
                <a:solidFill>
                  <a:srgbClr val="919498"/>
                </a:solidFill>
              </a:defRPr>
            </a:lvl9pPr>
          </a:lstStyle>
          <a:p>
            <a:endParaRPr/>
          </a:p>
        </p:txBody>
      </p:sp>
      <p:sp>
        <p:nvSpPr>
          <p:cNvPr id="31" name="Google Shape;31;p66"/>
          <p:cNvSpPr/>
          <p:nvPr/>
        </p:nvSpPr>
        <p:spPr>
          <a:xfrm>
            <a:off x="3180079" y="6385453"/>
            <a:ext cx="7726045" cy="461665"/>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Copyright© 2024 National Federation of State High School Associations. All Rights Reserved.</a:t>
            </a:r>
            <a:endParaRPr sz="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This copyrighted </a:t>
            </a:r>
            <a:r>
              <a:rPr lang="en-US" sz="800" b="0" i="0" u="none" strike="noStrike" cap="none">
                <a:solidFill>
                  <a:schemeClr val="dk1"/>
                </a:solidFill>
                <a:latin typeface="Calibri"/>
                <a:ea typeface="Calibri"/>
                <a:cs typeface="Calibri"/>
                <a:sym typeface="Calibri"/>
              </a:rPr>
              <a:t>power point</a:t>
            </a:r>
            <a:r>
              <a:rPr lang="en-US" sz="800" b="0" i="0" u="none" strike="noStrike" cap="none">
                <a:solidFill>
                  <a:srgbClr val="000000"/>
                </a:solidFill>
                <a:latin typeface="Calibri"/>
                <a:ea typeface="Calibri"/>
                <a:cs typeface="Calibri"/>
                <a:sym typeface="Calibri"/>
              </a:rPr>
              <a:t> is presented by the NFHS. </a:t>
            </a:r>
            <a:r>
              <a:rPr lang="en-US" sz="800" b="0" i="0" u="none" strike="noStrike" cap="none">
                <a:solidFill>
                  <a:schemeClr val="dk1"/>
                </a:solidFill>
                <a:latin typeface="Calibri"/>
                <a:ea typeface="Calibri"/>
                <a:cs typeface="Calibri"/>
                <a:sym typeface="Calibri"/>
              </a:rPr>
              <a:t>This m</a:t>
            </a:r>
            <a:r>
              <a:rPr lang="en-US" sz="800" b="0" i="0" u="none" strike="noStrike" cap="none">
                <a:solidFill>
                  <a:srgbClr val="000000"/>
                </a:solidFill>
                <a:latin typeface="Calibri"/>
                <a:ea typeface="Calibri"/>
                <a:cs typeface="Calibri"/>
                <a:sym typeface="Calibri"/>
              </a:rPr>
              <a:t>aterial shall </a:t>
            </a:r>
            <a:r>
              <a:rPr lang="en-US" sz="800" b="0" i="0" u="none" strike="noStrike" cap="none">
                <a:solidFill>
                  <a:schemeClr val="dk1"/>
                </a:solidFill>
                <a:latin typeface="Calibri"/>
                <a:ea typeface="Calibri"/>
                <a:cs typeface="Calibri"/>
                <a:sym typeface="Calibri"/>
              </a:rPr>
              <a:t>only </a:t>
            </a:r>
            <a:r>
              <a:rPr lang="en-US" sz="800" b="0" i="0" u="none" strike="noStrike" cap="none">
                <a:solidFill>
                  <a:srgbClr val="000000"/>
                </a:solidFill>
                <a:latin typeface="Calibri"/>
                <a:ea typeface="Calibri"/>
                <a:cs typeface="Calibri"/>
                <a:sym typeface="Calibri"/>
              </a:rPr>
              <a:t>be reproduced or distributed </a:t>
            </a:r>
            <a:r>
              <a:rPr lang="en-US" sz="800" b="0" i="0" u="none" strike="noStrike" cap="none">
                <a:solidFill>
                  <a:schemeClr val="dk1"/>
                </a:solidFill>
                <a:latin typeface="Calibri"/>
                <a:ea typeface="Calibri"/>
                <a:cs typeface="Calibri"/>
                <a:sym typeface="Calibri"/>
              </a:rPr>
              <a:t>by member state associations for teaching and training purposes. Distribution to the public is prohibited </a:t>
            </a:r>
            <a:r>
              <a:rPr lang="en-US" sz="800" b="0" i="0" u="none" strike="noStrike" cap="none">
                <a:solidFill>
                  <a:srgbClr val="000000"/>
                </a:solidFill>
                <a:latin typeface="Calibri"/>
                <a:ea typeface="Calibri"/>
                <a:cs typeface="Calibri"/>
                <a:sym typeface="Calibri"/>
              </a:rPr>
              <a:t>without </a:t>
            </a:r>
            <a:r>
              <a:rPr lang="en-US" sz="800" b="0" i="0" u="none" strike="noStrike" cap="none">
                <a:solidFill>
                  <a:schemeClr val="dk1"/>
                </a:solidFill>
                <a:latin typeface="Calibri"/>
                <a:ea typeface="Calibri"/>
                <a:cs typeface="Calibri"/>
                <a:sym typeface="Calibri"/>
              </a:rPr>
              <a:t>the </a:t>
            </a:r>
            <a:r>
              <a:rPr lang="en-US" sz="800" b="0" i="0" u="none" strike="noStrike" cap="none">
                <a:solidFill>
                  <a:srgbClr val="000000"/>
                </a:solidFill>
                <a:latin typeface="Calibri"/>
                <a:ea typeface="Calibri"/>
                <a:cs typeface="Calibri"/>
                <a:sym typeface="Calibri"/>
              </a:rPr>
              <a:t>express written consent from the NFHS.</a:t>
            </a:r>
            <a:r>
              <a:rPr lang="en-US" sz="800" b="0" i="0" u="none" strike="noStrike" cap="none">
                <a:solidFill>
                  <a:schemeClr val="dk1"/>
                </a:solidFill>
                <a:latin typeface="Calibri"/>
                <a:ea typeface="Calibri"/>
                <a:cs typeface="Calibri"/>
                <a:sym typeface="Calibri"/>
              </a:rPr>
              <a:t> Please contact Davis Whitfield, COO at </a:t>
            </a:r>
            <a:r>
              <a:rPr lang="en-US" sz="800" b="0" i="0" u="sng" strike="noStrike" cap="none">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dwhitfield@nfhs.org</a:t>
            </a:r>
            <a:r>
              <a:rPr lang="en-US" sz="800" b="0" i="0" u="none" strike="noStrike" cap="none">
                <a:solidFill>
                  <a:schemeClr val="dk1"/>
                </a:solidFill>
                <a:latin typeface="Calibri"/>
                <a:ea typeface="Calibri"/>
                <a:cs typeface="Calibri"/>
                <a:sym typeface="Calibri"/>
              </a:rPr>
              <a:t> with requests.</a:t>
            </a:r>
            <a:endParaRPr/>
          </a:p>
        </p:txBody>
      </p:sp>
      <p:pic>
        <p:nvPicPr>
          <p:cNvPr id="32" name="Google Shape;32;p66" descr="A logo with red and white stripes&#10;&#10;Description automatically generated"/>
          <p:cNvPicPr preferRelativeResize="0"/>
          <p:nvPr/>
        </p:nvPicPr>
        <p:blipFill rotWithShape="1">
          <a:blip r:embed="rId4">
            <a:alphaModFix/>
          </a:blip>
          <a:srcRect/>
          <a:stretch/>
        </p:blipFill>
        <p:spPr>
          <a:xfrm>
            <a:off x="734983" y="4596342"/>
            <a:ext cx="1497836" cy="20817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Editorial Change">
  <p:cSld name="3_Editorial Change">
    <p:spTree>
      <p:nvGrpSpPr>
        <p:cNvPr id="1" name="Shape 84"/>
        <p:cNvGrpSpPr/>
        <p:nvPr/>
      </p:nvGrpSpPr>
      <p:grpSpPr>
        <a:xfrm>
          <a:off x="0" y="0"/>
          <a:ext cx="0" cy="0"/>
          <a:chOff x="0" y="0"/>
          <a:chExt cx="0" cy="0"/>
        </a:xfrm>
      </p:grpSpPr>
      <p:sp>
        <p:nvSpPr>
          <p:cNvPr id="85" name="Google Shape;85;p75"/>
          <p:cNvSpPr txBox="1"/>
          <p:nvPr/>
        </p:nvSpPr>
        <p:spPr>
          <a:xfrm>
            <a:off x="881063" y="49213"/>
            <a:ext cx="4021137"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Editorial Change</a:t>
            </a:r>
            <a:endParaRPr/>
          </a:p>
        </p:txBody>
      </p:sp>
      <p:sp>
        <p:nvSpPr>
          <p:cNvPr id="86" name="Google Shape;86;p75"/>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3800" b="1"/>
            </a:lvl1pPr>
            <a:lvl2pPr lvl="1" algn="l">
              <a:lnSpc>
                <a:spcPct val="211111"/>
              </a:lnSpc>
              <a:spcBef>
                <a:spcPts val="0"/>
              </a:spcBef>
              <a:spcAft>
                <a:spcPts val="0"/>
              </a:spcAft>
              <a:buSzPts val="1400"/>
              <a:buNone/>
              <a:defRPr/>
            </a:lvl2pPr>
            <a:lvl3pPr lvl="2" algn="l">
              <a:lnSpc>
                <a:spcPct val="211111"/>
              </a:lnSpc>
              <a:spcBef>
                <a:spcPts val="0"/>
              </a:spcBef>
              <a:spcAft>
                <a:spcPts val="0"/>
              </a:spcAft>
              <a:buSzPts val="1400"/>
              <a:buNone/>
              <a:defRPr/>
            </a:lvl3pPr>
            <a:lvl4pPr lvl="3" algn="l">
              <a:lnSpc>
                <a:spcPct val="211111"/>
              </a:lnSpc>
              <a:spcBef>
                <a:spcPts val="0"/>
              </a:spcBef>
              <a:spcAft>
                <a:spcPts val="0"/>
              </a:spcAft>
              <a:buSzPts val="1400"/>
              <a:buNone/>
              <a:defRPr/>
            </a:lvl4pPr>
            <a:lvl5pPr lvl="4" algn="l">
              <a:lnSpc>
                <a:spcPct val="211111"/>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75"/>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75"/>
          <p:cNvSpPr txBox="1">
            <a:spLocks noGrp="1"/>
          </p:cNvSpPr>
          <p:nvPr>
            <p:ph type="dt" idx="10"/>
          </p:nvPr>
        </p:nvSpPr>
        <p:spPr>
          <a:xfrm>
            <a:off x="1906588" y="6516688"/>
            <a:ext cx="2844800" cy="3032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75"/>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5"/>
          <p:cNvSpPr txBox="1">
            <a:spLocks noGrp="1"/>
          </p:cNvSpPr>
          <p:nvPr>
            <p:ph type="sldNum" idx="12"/>
          </p:nvPr>
        </p:nvSpPr>
        <p:spPr>
          <a:xfrm>
            <a:off x="8343900" y="6516688"/>
            <a:ext cx="1389063" cy="303212"/>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919498"/>
                </a:solidFill>
                <a:latin typeface="Calibri"/>
                <a:ea typeface="Calibri"/>
                <a:cs typeface="Calibri"/>
                <a:sym typeface="Calibri"/>
              </a:defRPr>
            </a:lvl1pPr>
            <a:lvl2pPr marL="0" marR="0" lvl="1" indent="0" algn="r">
              <a:spcBef>
                <a:spcPts val="0"/>
              </a:spcBef>
              <a:spcAft>
                <a:spcPts val="0"/>
              </a:spcAft>
              <a:buNone/>
              <a:defRPr sz="1200">
                <a:solidFill>
                  <a:srgbClr val="919498"/>
                </a:solidFill>
                <a:latin typeface="Calibri"/>
                <a:ea typeface="Calibri"/>
                <a:cs typeface="Calibri"/>
                <a:sym typeface="Calibri"/>
              </a:defRPr>
            </a:lvl2pPr>
            <a:lvl3pPr marL="0" marR="0" lvl="2" indent="0" algn="r">
              <a:spcBef>
                <a:spcPts val="0"/>
              </a:spcBef>
              <a:spcAft>
                <a:spcPts val="0"/>
              </a:spcAft>
              <a:buNone/>
              <a:defRPr sz="1200">
                <a:solidFill>
                  <a:srgbClr val="919498"/>
                </a:solidFill>
                <a:latin typeface="Calibri"/>
                <a:ea typeface="Calibri"/>
                <a:cs typeface="Calibri"/>
                <a:sym typeface="Calibri"/>
              </a:defRPr>
            </a:lvl3pPr>
            <a:lvl4pPr marL="0" marR="0" lvl="3" indent="0" algn="r">
              <a:spcBef>
                <a:spcPts val="0"/>
              </a:spcBef>
              <a:spcAft>
                <a:spcPts val="0"/>
              </a:spcAft>
              <a:buNone/>
              <a:defRPr sz="1200">
                <a:solidFill>
                  <a:srgbClr val="919498"/>
                </a:solidFill>
                <a:latin typeface="Calibri"/>
                <a:ea typeface="Calibri"/>
                <a:cs typeface="Calibri"/>
                <a:sym typeface="Calibri"/>
              </a:defRPr>
            </a:lvl4pPr>
            <a:lvl5pPr marL="0" marR="0" lvl="4" indent="0" algn="r">
              <a:spcBef>
                <a:spcPts val="0"/>
              </a:spcBef>
              <a:spcAft>
                <a:spcPts val="0"/>
              </a:spcAft>
              <a:buNone/>
              <a:defRPr sz="1200">
                <a:solidFill>
                  <a:srgbClr val="919498"/>
                </a:solidFill>
                <a:latin typeface="Calibri"/>
                <a:ea typeface="Calibri"/>
                <a:cs typeface="Calibri"/>
                <a:sym typeface="Calibri"/>
              </a:defRPr>
            </a:lvl5pPr>
            <a:lvl6pPr marL="0" marR="0" lvl="5" indent="0" algn="r">
              <a:spcBef>
                <a:spcPts val="0"/>
              </a:spcBef>
              <a:spcAft>
                <a:spcPts val="0"/>
              </a:spcAft>
              <a:buNone/>
              <a:defRPr sz="1200">
                <a:solidFill>
                  <a:srgbClr val="919498"/>
                </a:solidFill>
                <a:latin typeface="Calibri"/>
                <a:ea typeface="Calibri"/>
                <a:cs typeface="Calibri"/>
                <a:sym typeface="Calibri"/>
              </a:defRPr>
            </a:lvl6pPr>
            <a:lvl7pPr marL="0" marR="0" lvl="6" indent="0" algn="r">
              <a:spcBef>
                <a:spcPts val="0"/>
              </a:spcBef>
              <a:spcAft>
                <a:spcPts val="0"/>
              </a:spcAft>
              <a:buNone/>
              <a:defRPr sz="1200">
                <a:solidFill>
                  <a:srgbClr val="919498"/>
                </a:solidFill>
                <a:latin typeface="Calibri"/>
                <a:ea typeface="Calibri"/>
                <a:cs typeface="Calibri"/>
                <a:sym typeface="Calibri"/>
              </a:defRPr>
            </a:lvl7pPr>
            <a:lvl8pPr marL="0" marR="0" lvl="7" indent="0" algn="r">
              <a:spcBef>
                <a:spcPts val="0"/>
              </a:spcBef>
              <a:spcAft>
                <a:spcPts val="0"/>
              </a:spcAft>
              <a:buNone/>
              <a:defRPr sz="1200">
                <a:solidFill>
                  <a:srgbClr val="919498"/>
                </a:solidFill>
                <a:latin typeface="Calibri"/>
                <a:ea typeface="Calibri"/>
                <a:cs typeface="Calibri"/>
                <a:sym typeface="Calibri"/>
              </a:defRPr>
            </a:lvl8pPr>
            <a:lvl9pPr marL="0" marR="0" lvl="8" indent="0" algn="r">
              <a:spcBef>
                <a:spcPts val="0"/>
              </a:spcBef>
              <a:spcAft>
                <a:spcPts val="0"/>
              </a:spcAft>
              <a:buNone/>
              <a:defRPr sz="1200">
                <a:solidFill>
                  <a:srgbClr val="9194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Manual Change">
  <p:cSld name="4_Manual Change">
    <p:spTree>
      <p:nvGrpSpPr>
        <p:cNvPr id="1" name="Shape 91"/>
        <p:cNvGrpSpPr/>
        <p:nvPr/>
      </p:nvGrpSpPr>
      <p:grpSpPr>
        <a:xfrm>
          <a:off x="0" y="0"/>
          <a:ext cx="0" cy="0"/>
          <a:chOff x="0" y="0"/>
          <a:chExt cx="0" cy="0"/>
        </a:xfrm>
      </p:grpSpPr>
      <p:sp>
        <p:nvSpPr>
          <p:cNvPr id="92" name="Google Shape;92;p76"/>
          <p:cNvSpPr txBox="1"/>
          <p:nvPr/>
        </p:nvSpPr>
        <p:spPr>
          <a:xfrm>
            <a:off x="881063" y="49213"/>
            <a:ext cx="4021137"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Manual Change</a:t>
            </a:r>
            <a:endParaRPr/>
          </a:p>
        </p:txBody>
      </p:sp>
      <p:sp>
        <p:nvSpPr>
          <p:cNvPr id="93" name="Google Shape;93;p76"/>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3800" b="1"/>
            </a:lvl1pPr>
            <a:lvl2pPr lvl="1" algn="l">
              <a:lnSpc>
                <a:spcPct val="211111"/>
              </a:lnSpc>
              <a:spcBef>
                <a:spcPts val="0"/>
              </a:spcBef>
              <a:spcAft>
                <a:spcPts val="0"/>
              </a:spcAft>
              <a:buSzPts val="1400"/>
              <a:buNone/>
              <a:defRPr/>
            </a:lvl2pPr>
            <a:lvl3pPr lvl="2" algn="l">
              <a:lnSpc>
                <a:spcPct val="211111"/>
              </a:lnSpc>
              <a:spcBef>
                <a:spcPts val="0"/>
              </a:spcBef>
              <a:spcAft>
                <a:spcPts val="0"/>
              </a:spcAft>
              <a:buSzPts val="1400"/>
              <a:buNone/>
              <a:defRPr/>
            </a:lvl3pPr>
            <a:lvl4pPr lvl="3" algn="l">
              <a:lnSpc>
                <a:spcPct val="211111"/>
              </a:lnSpc>
              <a:spcBef>
                <a:spcPts val="0"/>
              </a:spcBef>
              <a:spcAft>
                <a:spcPts val="0"/>
              </a:spcAft>
              <a:buSzPts val="1400"/>
              <a:buNone/>
              <a:defRPr/>
            </a:lvl4pPr>
            <a:lvl5pPr lvl="4" algn="l">
              <a:lnSpc>
                <a:spcPct val="211111"/>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4" name="Google Shape;94;p76"/>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76"/>
          <p:cNvSpPr txBox="1">
            <a:spLocks noGrp="1"/>
          </p:cNvSpPr>
          <p:nvPr>
            <p:ph type="dt" idx="10"/>
          </p:nvPr>
        </p:nvSpPr>
        <p:spPr>
          <a:xfrm>
            <a:off x="1906588" y="6516688"/>
            <a:ext cx="2844800" cy="3032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76"/>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76"/>
          <p:cNvSpPr txBox="1">
            <a:spLocks noGrp="1"/>
          </p:cNvSpPr>
          <p:nvPr>
            <p:ph type="sldNum" idx="12"/>
          </p:nvPr>
        </p:nvSpPr>
        <p:spPr>
          <a:xfrm>
            <a:off x="8343900" y="6516688"/>
            <a:ext cx="1389063" cy="303212"/>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919498"/>
                </a:solidFill>
                <a:latin typeface="Calibri"/>
                <a:ea typeface="Calibri"/>
                <a:cs typeface="Calibri"/>
                <a:sym typeface="Calibri"/>
              </a:defRPr>
            </a:lvl1pPr>
            <a:lvl2pPr marL="0" marR="0" lvl="1" indent="0" algn="r">
              <a:spcBef>
                <a:spcPts val="0"/>
              </a:spcBef>
              <a:spcAft>
                <a:spcPts val="0"/>
              </a:spcAft>
              <a:buNone/>
              <a:defRPr sz="1200">
                <a:solidFill>
                  <a:srgbClr val="919498"/>
                </a:solidFill>
                <a:latin typeface="Calibri"/>
                <a:ea typeface="Calibri"/>
                <a:cs typeface="Calibri"/>
                <a:sym typeface="Calibri"/>
              </a:defRPr>
            </a:lvl2pPr>
            <a:lvl3pPr marL="0" marR="0" lvl="2" indent="0" algn="r">
              <a:spcBef>
                <a:spcPts val="0"/>
              </a:spcBef>
              <a:spcAft>
                <a:spcPts val="0"/>
              </a:spcAft>
              <a:buNone/>
              <a:defRPr sz="1200">
                <a:solidFill>
                  <a:srgbClr val="919498"/>
                </a:solidFill>
                <a:latin typeface="Calibri"/>
                <a:ea typeface="Calibri"/>
                <a:cs typeface="Calibri"/>
                <a:sym typeface="Calibri"/>
              </a:defRPr>
            </a:lvl3pPr>
            <a:lvl4pPr marL="0" marR="0" lvl="3" indent="0" algn="r">
              <a:spcBef>
                <a:spcPts val="0"/>
              </a:spcBef>
              <a:spcAft>
                <a:spcPts val="0"/>
              </a:spcAft>
              <a:buNone/>
              <a:defRPr sz="1200">
                <a:solidFill>
                  <a:srgbClr val="919498"/>
                </a:solidFill>
                <a:latin typeface="Calibri"/>
                <a:ea typeface="Calibri"/>
                <a:cs typeface="Calibri"/>
                <a:sym typeface="Calibri"/>
              </a:defRPr>
            </a:lvl4pPr>
            <a:lvl5pPr marL="0" marR="0" lvl="4" indent="0" algn="r">
              <a:spcBef>
                <a:spcPts val="0"/>
              </a:spcBef>
              <a:spcAft>
                <a:spcPts val="0"/>
              </a:spcAft>
              <a:buNone/>
              <a:defRPr sz="1200">
                <a:solidFill>
                  <a:srgbClr val="919498"/>
                </a:solidFill>
                <a:latin typeface="Calibri"/>
                <a:ea typeface="Calibri"/>
                <a:cs typeface="Calibri"/>
                <a:sym typeface="Calibri"/>
              </a:defRPr>
            </a:lvl5pPr>
            <a:lvl6pPr marL="0" marR="0" lvl="5" indent="0" algn="r">
              <a:spcBef>
                <a:spcPts val="0"/>
              </a:spcBef>
              <a:spcAft>
                <a:spcPts val="0"/>
              </a:spcAft>
              <a:buNone/>
              <a:defRPr sz="1200">
                <a:solidFill>
                  <a:srgbClr val="919498"/>
                </a:solidFill>
                <a:latin typeface="Calibri"/>
                <a:ea typeface="Calibri"/>
                <a:cs typeface="Calibri"/>
                <a:sym typeface="Calibri"/>
              </a:defRPr>
            </a:lvl6pPr>
            <a:lvl7pPr marL="0" marR="0" lvl="6" indent="0" algn="r">
              <a:spcBef>
                <a:spcPts val="0"/>
              </a:spcBef>
              <a:spcAft>
                <a:spcPts val="0"/>
              </a:spcAft>
              <a:buNone/>
              <a:defRPr sz="1200">
                <a:solidFill>
                  <a:srgbClr val="919498"/>
                </a:solidFill>
                <a:latin typeface="Calibri"/>
                <a:ea typeface="Calibri"/>
                <a:cs typeface="Calibri"/>
                <a:sym typeface="Calibri"/>
              </a:defRPr>
            </a:lvl7pPr>
            <a:lvl8pPr marL="0" marR="0" lvl="7" indent="0" algn="r">
              <a:spcBef>
                <a:spcPts val="0"/>
              </a:spcBef>
              <a:spcAft>
                <a:spcPts val="0"/>
              </a:spcAft>
              <a:buNone/>
              <a:defRPr sz="1200">
                <a:solidFill>
                  <a:srgbClr val="919498"/>
                </a:solidFill>
                <a:latin typeface="Calibri"/>
                <a:ea typeface="Calibri"/>
                <a:cs typeface="Calibri"/>
                <a:sym typeface="Calibri"/>
              </a:defRPr>
            </a:lvl8pPr>
            <a:lvl9pPr marL="0" marR="0" lvl="8" indent="0" algn="r">
              <a:spcBef>
                <a:spcPts val="0"/>
              </a:spcBef>
              <a:spcAft>
                <a:spcPts val="0"/>
              </a:spcAft>
              <a:buNone/>
              <a:defRPr sz="1200">
                <a:solidFill>
                  <a:srgbClr val="9194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Rules Reminder">
  <p:cSld name="5_Rules Reminder">
    <p:spTree>
      <p:nvGrpSpPr>
        <p:cNvPr id="1" name="Shape 98"/>
        <p:cNvGrpSpPr/>
        <p:nvPr/>
      </p:nvGrpSpPr>
      <p:grpSpPr>
        <a:xfrm>
          <a:off x="0" y="0"/>
          <a:ext cx="0" cy="0"/>
          <a:chOff x="0" y="0"/>
          <a:chExt cx="0" cy="0"/>
        </a:xfrm>
      </p:grpSpPr>
      <p:sp>
        <p:nvSpPr>
          <p:cNvPr id="99" name="Google Shape;99;p77"/>
          <p:cNvSpPr txBox="1"/>
          <p:nvPr/>
        </p:nvSpPr>
        <p:spPr>
          <a:xfrm>
            <a:off x="881063" y="49213"/>
            <a:ext cx="4021137"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Rules Reminder</a:t>
            </a:r>
            <a:endParaRPr/>
          </a:p>
        </p:txBody>
      </p:sp>
      <p:sp>
        <p:nvSpPr>
          <p:cNvPr id="100" name="Google Shape;100;p77"/>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3800" b="1"/>
            </a:lvl1pPr>
            <a:lvl2pPr lvl="1" algn="l">
              <a:lnSpc>
                <a:spcPct val="211111"/>
              </a:lnSpc>
              <a:spcBef>
                <a:spcPts val="0"/>
              </a:spcBef>
              <a:spcAft>
                <a:spcPts val="0"/>
              </a:spcAft>
              <a:buSzPts val="1400"/>
              <a:buNone/>
              <a:defRPr/>
            </a:lvl2pPr>
            <a:lvl3pPr lvl="2" algn="l">
              <a:lnSpc>
                <a:spcPct val="211111"/>
              </a:lnSpc>
              <a:spcBef>
                <a:spcPts val="0"/>
              </a:spcBef>
              <a:spcAft>
                <a:spcPts val="0"/>
              </a:spcAft>
              <a:buSzPts val="1400"/>
              <a:buNone/>
              <a:defRPr/>
            </a:lvl3pPr>
            <a:lvl4pPr lvl="3" algn="l">
              <a:lnSpc>
                <a:spcPct val="211111"/>
              </a:lnSpc>
              <a:spcBef>
                <a:spcPts val="0"/>
              </a:spcBef>
              <a:spcAft>
                <a:spcPts val="0"/>
              </a:spcAft>
              <a:buSzPts val="1400"/>
              <a:buNone/>
              <a:defRPr/>
            </a:lvl4pPr>
            <a:lvl5pPr lvl="4" algn="l">
              <a:lnSpc>
                <a:spcPct val="211111"/>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1" name="Google Shape;101;p77"/>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p77"/>
          <p:cNvSpPr txBox="1">
            <a:spLocks noGrp="1"/>
          </p:cNvSpPr>
          <p:nvPr>
            <p:ph type="dt" idx="10"/>
          </p:nvPr>
        </p:nvSpPr>
        <p:spPr>
          <a:xfrm>
            <a:off x="1906588" y="6516688"/>
            <a:ext cx="2844800" cy="3032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77"/>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77"/>
          <p:cNvSpPr txBox="1">
            <a:spLocks noGrp="1"/>
          </p:cNvSpPr>
          <p:nvPr>
            <p:ph type="sldNum" idx="12"/>
          </p:nvPr>
        </p:nvSpPr>
        <p:spPr>
          <a:xfrm>
            <a:off x="8343900" y="6516688"/>
            <a:ext cx="1389063" cy="303212"/>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919498"/>
                </a:solidFill>
                <a:latin typeface="Calibri"/>
                <a:ea typeface="Calibri"/>
                <a:cs typeface="Calibri"/>
                <a:sym typeface="Calibri"/>
              </a:defRPr>
            </a:lvl1pPr>
            <a:lvl2pPr marL="0" marR="0" lvl="1" indent="0" algn="r">
              <a:spcBef>
                <a:spcPts val="0"/>
              </a:spcBef>
              <a:spcAft>
                <a:spcPts val="0"/>
              </a:spcAft>
              <a:buNone/>
              <a:defRPr sz="1200">
                <a:solidFill>
                  <a:srgbClr val="919498"/>
                </a:solidFill>
                <a:latin typeface="Calibri"/>
                <a:ea typeface="Calibri"/>
                <a:cs typeface="Calibri"/>
                <a:sym typeface="Calibri"/>
              </a:defRPr>
            </a:lvl2pPr>
            <a:lvl3pPr marL="0" marR="0" lvl="2" indent="0" algn="r">
              <a:spcBef>
                <a:spcPts val="0"/>
              </a:spcBef>
              <a:spcAft>
                <a:spcPts val="0"/>
              </a:spcAft>
              <a:buNone/>
              <a:defRPr sz="1200">
                <a:solidFill>
                  <a:srgbClr val="919498"/>
                </a:solidFill>
                <a:latin typeface="Calibri"/>
                <a:ea typeface="Calibri"/>
                <a:cs typeface="Calibri"/>
                <a:sym typeface="Calibri"/>
              </a:defRPr>
            </a:lvl3pPr>
            <a:lvl4pPr marL="0" marR="0" lvl="3" indent="0" algn="r">
              <a:spcBef>
                <a:spcPts val="0"/>
              </a:spcBef>
              <a:spcAft>
                <a:spcPts val="0"/>
              </a:spcAft>
              <a:buNone/>
              <a:defRPr sz="1200">
                <a:solidFill>
                  <a:srgbClr val="919498"/>
                </a:solidFill>
                <a:latin typeface="Calibri"/>
                <a:ea typeface="Calibri"/>
                <a:cs typeface="Calibri"/>
                <a:sym typeface="Calibri"/>
              </a:defRPr>
            </a:lvl4pPr>
            <a:lvl5pPr marL="0" marR="0" lvl="4" indent="0" algn="r">
              <a:spcBef>
                <a:spcPts val="0"/>
              </a:spcBef>
              <a:spcAft>
                <a:spcPts val="0"/>
              </a:spcAft>
              <a:buNone/>
              <a:defRPr sz="1200">
                <a:solidFill>
                  <a:srgbClr val="919498"/>
                </a:solidFill>
                <a:latin typeface="Calibri"/>
                <a:ea typeface="Calibri"/>
                <a:cs typeface="Calibri"/>
                <a:sym typeface="Calibri"/>
              </a:defRPr>
            </a:lvl5pPr>
            <a:lvl6pPr marL="0" marR="0" lvl="5" indent="0" algn="r">
              <a:spcBef>
                <a:spcPts val="0"/>
              </a:spcBef>
              <a:spcAft>
                <a:spcPts val="0"/>
              </a:spcAft>
              <a:buNone/>
              <a:defRPr sz="1200">
                <a:solidFill>
                  <a:srgbClr val="919498"/>
                </a:solidFill>
                <a:latin typeface="Calibri"/>
                <a:ea typeface="Calibri"/>
                <a:cs typeface="Calibri"/>
                <a:sym typeface="Calibri"/>
              </a:defRPr>
            </a:lvl6pPr>
            <a:lvl7pPr marL="0" marR="0" lvl="6" indent="0" algn="r">
              <a:spcBef>
                <a:spcPts val="0"/>
              </a:spcBef>
              <a:spcAft>
                <a:spcPts val="0"/>
              </a:spcAft>
              <a:buNone/>
              <a:defRPr sz="1200">
                <a:solidFill>
                  <a:srgbClr val="919498"/>
                </a:solidFill>
                <a:latin typeface="Calibri"/>
                <a:ea typeface="Calibri"/>
                <a:cs typeface="Calibri"/>
                <a:sym typeface="Calibri"/>
              </a:defRPr>
            </a:lvl7pPr>
            <a:lvl8pPr marL="0" marR="0" lvl="7" indent="0" algn="r">
              <a:spcBef>
                <a:spcPts val="0"/>
              </a:spcBef>
              <a:spcAft>
                <a:spcPts val="0"/>
              </a:spcAft>
              <a:buNone/>
              <a:defRPr sz="1200">
                <a:solidFill>
                  <a:srgbClr val="919498"/>
                </a:solidFill>
                <a:latin typeface="Calibri"/>
                <a:ea typeface="Calibri"/>
                <a:cs typeface="Calibri"/>
                <a:sym typeface="Calibri"/>
              </a:defRPr>
            </a:lvl8pPr>
            <a:lvl9pPr marL="0" marR="0" lvl="8" indent="0" algn="r">
              <a:spcBef>
                <a:spcPts val="0"/>
              </a:spcBef>
              <a:spcAft>
                <a:spcPts val="0"/>
              </a:spcAft>
              <a:buNone/>
              <a:defRPr sz="1200">
                <a:solidFill>
                  <a:srgbClr val="9194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ules Committee">
  <p:cSld name="Rules Committee">
    <p:spTree>
      <p:nvGrpSpPr>
        <p:cNvPr id="1" name="Shape 105"/>
        <p:cNvGrpSpPr/>
        <p:nvPr/>
      </p:nvGrpSpPr>
      <p:grpSpPr>
        <a:xfrm>
          <a:off x="0" y="0"/>
          <a:ext cx="0" cy="0"/>
          <a:chOff x="0" y="0"/>
          <a:chExt cx="0" cy="0"/>
        </a:xfrm>
      </p:grpSpPr>
      <p:sp>
        <p:nvSpPr>
          <p:cNvPr id="106" name="Google Shape;106;p78"/>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3800" b="1"/>
            </a:lvl1pPr>
            <a:lvl2pPr lvl="1" algn="l">
              <a:lnSpc>
                <a:spcPct val="211111"/>
              </a:lnSpc>
              <a:spcBef>
                <a:spcPts val="0"/>
              </a:spcBef>
              <a:spcAft>
                <a:spcPts val="0"/>
              </a:spcAft>
              <a:buSzPts val="1400"/>
              <a:buNone/>
              <a:defRPr/>
            </a:lvl2pPr>
            <a:lvl3pPr lvl="2" algn="l">
              <a:lnSpc>
                <a:spcPct val="211111"/>
              </a:lnSpc>
              <a:spcBef>
                <a:spcPts val="0"/>
              </a:spcBef>
              <a:spcAft>
                <a:spcPts val="0"/>
              </a:spcAft>
              <a:buSzPts val="1400"/>
              <a:buNone/>
              <a:defRPr/>
            </a:lvl3pPr>
            <a:lvl4pPr lvl="3" algn="l">
              <a:lnSpc>
                <a:spcPct val="211111"/>
              </a:lnSpc>
              <a:spcBef>
                <a:spcPts val="0"/>
              </a:spcBef>
              <a:spcAft>
                <a:spcPts val="0"/>
              </a:spcAft>
              <a:buSzPts val="1400"/>
              <a:buNone/>
              <a:defRPr/>
            </a:lvl4pPr>
            <a:lvl5pPr lvl="4" algn="l">
              <a:lnSpc>
                <a:spcPct val="211111"/>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7" name="Google Shape;107;p78"/>
          <p:cNvSpPr txBox="1">
            <a:spLocks noGrp="1"/>
          </p:cNvSpPr>
          <p:nvPr>
            <p:ph type="dt" idx="10"/>
          </p:nvPr>
        </p:nvSpPr>
        <p:spPr>
          <a:xfrm>
            <a:off x="1906588" y="6516688"/>
            <a:ext cx="2844800" cy="3032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78"/>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78"/>
          <p:cNvSpPr txBox="1">
            <a:spLocks noGrp="1"/>
          </p:cNvSpPr>
          <p:nvPr>
            <p:ph type="sldNum" idx="12"/>
          </p:nvPr>
        </p:nvSpPr>
        <p:spPr>
          <a:xfrm>
            <a:off x="8343900" y="6516688"/>
            <a:ext cx="1389063" cy="303212"/>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919498"/>
                </a:solidFill>
                <a:latin typeface="Calibri"/>
                <a:ea typeface="Calibri"/>
                <a:cs typeface="Calibri"/>
                <a:sym typeface="Calibri"/>
              </a:defRPr>
            </a:lvl1pPr>
            <a:lvl2pPr marL="0" marR="0" lvl="1" indent="0" algn="r">
              <a:spcBef>
                <a:spcPts val="0"/>
              </a:spcBef>
              <a:spcAft>
                <a:spcPts val="0"/>
              </a:spcAft>
              <a:buNone/>
              <a:defRPr sz="1200">
                <a:solidFill>
                  <a:srgbClr val="919498"/>
                </a:solidFill>
                <a:latin typeface="Calibri"/>
                <a:ea typeface="Calibri"/>
                <a:cs typeface="Calibri"/>
                <a:sym typeface="Calibri"/>
              </a:defRPr>
            </a:lvl2pPr>
            <a:lvl3pPr marL="0" marR="0" lvl="2" indent="0" algn="r">
              <a:spcBef>
                <a:spcPts val="0"/>
              </a:spcBef>
              <a:spcAft>
                <a:spcPts val="0"/>
              </a:spcAft>
              <a:buNone/>
              <a:defRPr sz="1200">
                <a:solidFill>
                  <a:srgbClr val="919498"/>
                </a:solidFill>
                <a:latin typeface="Calibri"/>
                <a:ea typeface="Calibri"/>
                <a:cs typeface="Calibri"/>
                <a:sym typeface="Calibri"/>
              </a:defRPr>
            </a:lvl3pPr>
            <a:lvl4pPr marL="0" marR="0" lvl="3" indent="0" algn="r">
              <a:spcBef>
                <a:spcPts val="0"/>
              </a:spcBef>
              <a:spcAft>
                <a:spcPts val="0"/>
              </a:spcAft>
              <a:buNone/>
              <a:defRPr sz="1200">
                <a:solidFill>
                  <a:srgbClr val="919498"/>
                </a:solidFill>
                <a:latin typeface="Calibri"/>
                <a:ea typeface="Calibri"/>
                <a:cs typeface="Calibri"/>
                <a:sym typeface="Calibri"/>
              </a:defRPr>
            </a:lvl4pPr>
            <a:lvl5pPr marL="0" marR="0" lvl="4" indent="0" algn="r">
              <a:spcBef>
                <a:spcPts val="0"/>
              </a:spcBef>
              <a:spcAft>
                <a:spcPts val="0"/>
              </a:spcAft>
              <a:buNone/>
              <a:defRPr sz="1200">
                <a:solidFill>
                  <a:srgbClr val="919498"/>
                </a:solidFill>
                <a:latin typeface="Calibri"/>
                <a:ea typeface="Calibri"/>
                <a:cs typeface="Calibri"/>
                <a:sym typeface="Calibri"/>
              </a:defRPr>
            </a:lvl5pPr>
            <a:lvl6pPr marL="0" marR="0" lvl="5" indent="0" algn="r">
              <a:spcBef>
                <a:spcPts val="0"/>
              </a:spcBef>
              <a:spcAft>
                <a:spcPts val="0"/>
              </a:spcAft>
              <a:buNone/>
              <a:defRPr sz="1200">
                <a:solidFill>
                  <a:srgbClr val="919498"/>
                </a:solidFill>
                <a:latin typeface="Calibri"/>
                <a:ea typeface="Calibri"/>
                <a:cs typeface="Calibri"/>
                <a:sym typeface="Calibri"/>
              </a:defRPr>
            </a:lvl6pPr>
            <a:lvl7pPr marL="0" marR="0" lvl="6" indent="0" algn="r">
              <a:spcBef>
                <a:spcPts val="0"/>
              </a:spcBef>
              <a:spcAft>
                <a:spcPts val="0"/>
              </a:spcAft>
              <a:buNone/>
              <a:defRPr sz="1200">
                <a:solidFill>
                  <a:srgbClr val="919498"/>
                </a:solidFill>
                <a:latin typeface="Calibri"/>
                <a:ea typeface="Calibri"/>
                <a:cs typeface="Calibri"/>
                <a:sym typeface="Calibri"/>
              </a:defRPr>
            </a:lvl7pPr>
            <a:lvl8pPr marL="0" marR="0" lvl="7" indent="0" algn="r">
              <a:spcBef>
                <a:spcPts val="0"/>
              </a:spcBef>
              <a:spcAft>
                <a:spcPts val="0"/>
              </a:spcAft>
              <a:buNone/>
              <a:defRPr sz="1200">
                <a:solidFill>
                  <a:srgbClr val="919498"/>
                </a:solidFill>
                <a:latin typeface="Calibri"/>
                <a:ea typeface="Calibri"/>
                <a:cs typeface="Calibri"/>
                <a:sym typeface="Calibri"/>
              </a:defRPr>
            </a:lvl8pPr>
            <a:lvl9pPr marL="0" marR="0" lvl="8" indent="0" algn="r">
              <a:spcBef>
                <a:spcPts val="0"/>
              </a:spcBef>
              <a:spcAft>
                <a:spcPts val="0"/>
              </a:spcAft>
              <a:buNone/>
              <a:defRPr sz="1200">
                <a:solidFill>
                  <a:srgbClr val="9194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78"/>
          <p:cNvSpPr>
            <a:spLocks noGrp="1"/>
          </p:cNvSpPr>
          <p:nvPr>
            <p:ph type="pic" idx="2"/>
          </p:nvPr>
        </p:nvSpPr>
        <p:spPr>
          <a:xfrm>
            <a:off x="1947390" y="2307986"/>
            <a:ext cx="1051560" cy="1234440"/>
          </a:xfrm>
          <a:prstGeom prst="rect">
            <a:avLst/>
          </a:prstGeom>
          <a:noFill/>
          <a:ln>
            <a:noFill/>
          </a:ln>
        </p:spPr>
      </p:sp>
      <p:sp>
        <p:nvSpPr>
          <p:cNvPr id="111" name="Google Shape;111;p78"/>
          <p:cNvSpPr>
            <a:spLocks noGrp="1"/>
          </p:cNvSpPr>
          <p:nvPr>
            <p:ph type="pic" idx="3"/>
          </p:nvPr>
        </p:nvSpPr>
        <p:spPr>
          <a:xfrm>
            <a:off x="3114674" y="2306767"/>
            <a:ext cx="1051560" cy="1234440"/>
          </a:xfrm>
          <a:prstGeom prst="rect">
            <a:avLst/>
          </a:prstGeom>
          <a:noFill/>
          <a:ln>
            <a:noFill/>
          </a:ln>
        </p:spPr>
      </p:sp>
      <p:sp>
        <p:nvSpPr>
          <p:cNvPr id="112" name="Google Shape;112;p78"/>
          <p:cNvSpPr>
            <a:spLocks noGrp="1"/>
          </p:cNvSpPr>
          <p:nvPr>
            <p:ph type="pic" idx="4"/>
          </p:nvPr>
        </p:nvSpPr>
        <p:spPr>
          <a:xfrm>
            <a:off x="4281800" y="2306767"/>
            <a:ext cx="1051560" cy="1234440"/>
          </a:xfrm>
          <a:prstGeom prst="rect">
            <a:avLst/>
          </a:prstGeom>
          <a:noFill/>
          <a:ln>
            <a:noFill/>
          </a:ln>
        </p:spPr>
      </p:sp>
      <p:sp>
        <p:nvSpPr>
          <p:cNvPr id="113" name="Google Shape;113;p78"/>
          <p:cNvSpPr>
            <a:spLocks noGrp="1"/>
          </p:cNvSpPr>
          <p:nvPr>
            <p:ph type="pic" idx="5"/>
          </p:nvPr>
        </p:nvSpPr>
        <p:spPr>
          <a:xfrm>
            <a:off x="5448926" y="2306767"/>
            <a:ext cx="1051560" cy="1234440"/>
          </a:xfrm>
          <a:prstGeom prst="rect">
            <a:avLst/>
          </a:prstGeom>
          <a:noFill/>
          <a:ln>
            <a:noFill/>
          </a:ln>
        </p:spPr>
      </p:sp>
      <p:sp>
        <p:nvSpPr>
          <p:cNvPr id="114" name="Google Shape;114;p78"/>
          <p:cNvSpPr>
            <a:spLocks noGrp="1"/>
          </p:cNvSpPr>
          <p:nvPr>
            <p:ph type="pic" idx="6"/>
          </p:nvPr>
        </p:nvSpPr>
        <p:spPr>
          <a:xfrm>
            <a:off x="6609972" y="2306767"/>
            <a:ext cx="1051560" cy="1234440"/>
          </a:xfrm>
          <a:prstGeom prst="rect">
            <a:avLst/>
          </a:prstGeom>
          <a:noFill/>
          <a:ln>
            <a:noFill/>
          </a:ln>
        </p:spPr>
      </p:sp>
      <p:sp>
        <p:nvSpPr>
          <p:cNvPr id="115" name="Google Shape;115;p78"/>
          <p:cNvSpPr>
            <a:spLocks noGrp="1"/>
          </p:cNvSpPr>
          <p:nvPr>
            <p:ph type="pic" idx="7"/>
          </p:nvPr>
        </p:nvSpPr>
        <p:spPr>
          <a:xfrm>
            <a:off x="7771018" y="2302745"/>
            <a:ext cx="1051560" cy="1234440"/>
          </a:xfrm>
          <a:prstGeom prst="rect">
            <a:avLst/>
          </a:prstGeom>
          <a:noFill/>
          <a:ln>
            <a:noFill/>
          </a:ln>
        </p:spPr>
      </p:sp>
      <p:sp>
        <p:nvSpPr>
          <p:cNvPr id="116" name="Google Shape;116;p78"/>
          <p:cNvSpPr>
            <a:spLocks noGrp="1"/>
          </p:cNvSpPr>
          <p:nvPr>
            <p:ph type="pic" idx="8"/>
          </p:nvPr>
        </p:nvSpPr>
        <p:spPr>
          <a:xfrm>
            <a:off x="8938146" y="2306767"/>
            <a:ext cx="1051560" cy="1234440"/>
          </a:xfrm>
          <a:prstGeom prst="rect">
            <a:avLst/>
          </a:prstGeom>
          <a:noFill/>
          <a:ln>
            <a:noFill/>
          </a:ln>
        </p:spPr>
      </p:sp>
      <p:sp>
        <p:nvSpPr>
          <p:cNvPr id="117" name="Google Shape;117;p78"/>
          <p:cNvSpPr>
            <a:spLocks noGrp="1"/>
          </p:cNvSpPr>
          <p:nvPr>
            <p:ph type="pic" idx="9"/>
          </p:nvPr>
        </p:nvSpPr>
        <p:spPr>
          <a:xfrm>
            <a:off x="10119898" y="2302745"/>
            <a:ext cx="1051560" cy="1234440"/>
          </a:xfrm>
          <a:prstGeom prst="rect">
            <a:avLst/>
          </a:prstGeom>
          <a:noFill/>
          <a:ln>
            <a:noFill/>
          </a:ln>
        </p:spPr>
      </p:sp>
      <p:sp>
        <p:nvSpPr>
          <p:cNvPr id="118" name="Google Shape;118;p78"/>
          <p:cNvSpPr txBox="1">
            <a:spLocks noGrp="1"/>
          </p:cNvSpPr>
          <p:nvPr>
            <p:ph type="body" idx="1"/>
          </p:nvPr>
        </p:nvSpPr>
        <p:spPr>
          <a:xfrm>
            <a:off x="1948025" y="3579982"/>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9" name="Google Shape;119;p78"/>
          <p:cNvSpPr txBox="1">
            <a:spLocks noGrp="1"/>
          </p:cNvSpPr>
          <p:nvPr>
            <p:ph type="body" idx="13"/>
          </p:nvPr>
        </p:nvSpPr>
        <p:spPr>
          <a:xfrm>
            <a:off x="3114674" y="3577502"/>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0" name="Google Shape;120;p78"/>
          <p:cNvSpPr txBox="1">
            <a:spLocks noGrp="1"/>
          </p:cNvSpPr>
          <p:nvPr>
            <p:ph type="body" idx="14"/>
          </p:nvPr>
        </p:nvSpPr>
        <p:spPr>
          <a:xfrm>
            <a:off x="4285915" y="3577502"/>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1" name="Google Shape;121;p78"/>
          <p:cNvSpPr txBox="1">
            <a:spLocks noGrp="1"/>
          </p:cNvSpPr>
          <p:nvPr>
            <p:ph type="body" idx="15"/>
          </p:nvPr>
        </p:nvSpPr>
        <p:spPr>
          <a:xfrm>
            <a:off x="5449561" y="3577502"/>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2" name="Google Shape;122;p78"/>
          <p:cNvSpPr txBox="1">
            <a:spLocks noGrp="1"/>
          </p:cNvSpPr>
          <p:nvPr>
            <p:ph type="body" idx="16"/>
          </p:nvPr>
        </p:nvSpPr>
        <p:spPr>
          <a:xfrm>
            <a:off x="6609972" y="3577501"/>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 name="Google Shape;123;p78"/>
          <p:cNvSpPr txBox="1">
            <a:spLocks noGrp="1"/>
          </p:cNvSpPr>
          <p:nvPr>
            <p:ph type="body" idx="17"/>
          </p:nvPr>
        </p:nvSpPr>
        <p:spPr>
          <a:xfrm>
            <a:off x="7771653" y="3577501"/>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4" name="Google Shape;124;p78"/>
          <p:cNvSpPr txBox="1">
            <a:spLocks noGrp="1"/>
          </p:cNvSpPr>
          <p:nvPr>
            <p:ph type="body" idx="18"/>
          </p:nvPr>
        </p:nvSpPr>
        <p:spPr>
          <a:xfrm>
            <a:off x="8941331" y="3577501"/>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 name="Google Shape;125;p78"/>
          <p:cNvSpPr txBox="1">
            <a:spLocks noGrp="1"/>
          </p:cNvSpPr>
          <p:nvPr>
            <p:ph type="body" idx="19"/>
          </p:nvPr>
        </p:nvSpPr>
        <p:spPr>
          <a:xfrm>
            <a:off x="10125034" y="3577501"/>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6" name="Google Shape;126;p78"/>
          <p:cNvSpPr>
            <a:spLocks noGrp="1"/>
          </p:cNvSpPr>
          <p:nvPr>
            <p:ph type="pic" idx="20"/>
          </p:nvPr>
        </p:nvSpPr>
        <p:spPr>
          <a:xfrm>
            <a:off x="1947390" y="4268640"/>
            <a:ext cx="1051560" cy="1234440"/>
          </a:xfrm>
          <a:prstGeom prst="rect">
            <a:avLst/>
          </a:prstGeom>
          <a:noFill/>
          <a:ln>
            <a:noFill/>
          </a:ln>
        </p:spPr>
      </p:sp>
      <p:sp>
        <p:nvSpPr>
          <p:cNvPr id="127" name="Google Shape;127;p78"/>
          <p:cNvSpPr>
            <a:spLocks noGrp="1"/>
          </p:cNvSpPr>
          <p:nvPr>
            <p:ph type="pic" idx="21"/>
          </p:nvPr>
        </p:nvSpPr>
        <p:spPr>
          <a:xfrm>
            <a:off x="3114674" y="4267421"/>
            <a:ext cx="1051560" cy="1234440"/>
          </a:xfrm>
          <a:prstGeom prst="rect">
            <a:avLst/>
          </a:prstGeom>
          <a:noFill/>
          <a:ln>
            <a:noFill/>
          </a:ln>
        </p:spPr>
      </p:sp>
      <p:sp>
        <p:nvSpPr>
          <p:cNvPr id="128" name="Google Shape;128;p78"/>
          <p:cNvSpPr>
            <a:spLocks noGrp="1"/>
          </p:cNvSpPr>
          <p:nvPr>
            <p:ph type="pic" idx="22"/>
          </p:nvPr>
        </p:nvSpPr>
        <p:spPr>
          <a:xfrm>
            <a:off x="4281800" y="4267421"/>
            <a:ext cx="1051560" cy="1234440"/>
          </a:xfrm>
          <a:prstGeom prst="rect">
            <a:avLst/>
          </a:prstGeom>
          <a:noFill/>
          <a:ln>
            <a:noFill/>
          </a:ln>
        </p:spPr>
      </p:sp>
      <p:sp>
        <p:nvSpPr>
          <p:cNvPr id="129" name="Google Shape;129;p78"/>
          <p:cNvSpPr>
            <a:spLocks noGrp="1"/>
          </p:cNvSpPr>
          <p:nvPr>
            <p:ph type="pic" idx="23"/>
          </p:nvPr>
        </p:nvSpPr>
        <p:spPr>
          <a:xfrm>
            <a:off x="5448926" y="4267421"/>
            <a:ext cx="1051560" cy="1234440"/>
          </a:xfrm>
          <a:prstGeom prst="rect">
            <a:avLst/>
          </a:prstGeom>
          <a:noFill/>
          <a:ln>
            <a:noFill/>
          </a:ln>
        </p:spPr>
      </p:sp>
      <p:sp>
        <p:nvSpPr>
          <p:cNvPr id="130" name="Google Shape;130;p78"/>
          <p:cNvSpPr>
            <a:spLocks noGrp="1"/>
          </p:cNvSpPr>
          <p:nvPr>
            <p:ph type="pic" idx="24"/>
          </p:nvPr>
        </p:nvSpPr>
        <p:spPr>
          <a:xfrm>
            <a:off x="6609972" y="4267421"/>
            <a:ext cx="1051560" cy="1234440"/>
          </a:xfrm>
          <a:prstGeom prst="rect">
            <a:avLst/>
          </a:prstGeom>
          <a:noFill/>
          <a:ln>
            <a:noFill/>
          </a:ln>
        </p:spPr>
      </p:sp>
      <p:sp>
        <p:nvSpPr>
          <p:cNvPr id="131" name="Google Shape;131;p78"/>
          <p:cNvSpPr>
            <a:spLocks noGrp="1"/>
          </p:cNvSpPr>
          <p:nvPr>
            <p:ph type="pic" idx="25"/>
          </p:nvPr>
        </p:nvSpPr>
        <p:spPr>
          <a:xfrm>
            <a:off x="7771018" y="4263399"/>
            <a:ext cx="1051560" cy="1234440"/>
          </a:xfrm>
          <a:prstGeom prst="rect">
            <a:avLst/>
          </a:prstGeom>
          <a:noFill/>
          <a:ln>
            <a:noFill/>
          </a:ln>
        </p:spPr>
      </p:sp>
      <p:sp>
        <p:nvSpPr>
          <p:cNvPr id="132" name="Google Shape;132;p78"/>
          <p:cNvSpPr>
            <a:spLocks noGrp="1"/>
          </p:cNvSpPr>
          <p:nvPr>
            <p:ph type="pic" idx="26"/>
          </p:nvPr>
        </p:nvSpPr>
        <p:spPr>
          <a:xfrm>
            <a:off x="8938146" y="4267421"/>
            <a:ext cx="1051560" cy="1234440"/>
          </a:xfrm>
          <a:prstGeom prst="rect">
            <a:avLst/>
          </a:prstGeom>
          <a:noFill/>
          <a:ln>
            <a:noFill/>
          </a:ln>
        </p:spPr>
      </p:sp>
      <p:sp>
        <p:nvSpPr>
          <p:cNvPr id="133" name="Google Shape;133;p78"/>
          <p:cNvSpPr>
            <a:spLocks noGrp="1"/>
          </p:cNvSpPr>
          <p:nvPr>
            <p:ph type="pic" idx="27"/>
          </p:nvPr>
        </p:nvSpPr>
        <p:spPr>
          <a:xfrm>
            <a:off x="10119898" y="4263399"/>
            <a:ext cx="1051560" cy="1234440"/>
          </a:xfrm>
          <a:prstGeom prst="rect">
            <a:avLst/>
          </a:prstGeom>
          <a:noFill/>
          <a:ln>
            <a:noFill/>
          </a:ln>
        </p:spPr>
      </p:sp>
      <p:sp>
        <p:nvSpPr>
          <p:cNvPr id="134" name="Google Shape;134;p78"/>
          <p:cNvSpPr txBox="1">
            <a:spLocks noGrp="1"/>
          </p:cNvSpPr>
          <p:nvPr>
            <p:ph type="body" idx="28"/>
          </p:nvPr>
        </p:nvSpPr>
        <p:spPr>
          <a:xfrm>
            <a:off x="1948025" y="5540636"/>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5" name="Google Shape;135;p78"/>
          <p:cNvSpPr txBox="1">
            <a:spLocks noGrp="1"/>
          </p:cNvSpPr>
          <p:nvPr>
            <p:ph type="body" idx="29"/>
          </p:nvPr>
        </p:nvSpPr>
        <p:spPr>
          <a:xfrm>
            <a:off x="3114674" y="5538156"/>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6" name="Google Shape;136;p78"/>
          <p:cNvSpPr txBox="1">
            <a:spLocks noGrp="1"/>
          </p:cNvSpPr>
          <p:nvPr>
            <p:ph type="body" idx="30"/>
          </p:nvPr>
        </p:nvSpPr>
        <p:spPr>
          <a:xfrm>
            <a:off x="4285915" y="5538156"/>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7" name="Google Shape;137;p78"/>
          <p:cNvSpPr txBox="1">
            <a:spLocks noGrp="1"/>
          </p:cNvSpPr>
          <p:nvPr>
            <p:ph type="body" idx="31"/>
          </p:nvPr>
        </p:nvSpPr>
        <p:spPr>
          <a:xfrm>
            <a:off x="5449561" y="5538156"/>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8" name="Google Shape;138;p78"/>
          <p:cNvSpPr txBox="1">
            <a:spLocks noGrp="1"/>
          </p:cNvSpPr>
          <p:nvPr>
            <p:ph type="body" idx="32"/>
          </p:nvPr>
        </p:nvSpPr>
        <p:spPr>
          <a:xfrm>
            <a:off x="6609972" y="5538155"/>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 name="Google Shape;139;p78"/>
          <p:cNvSpPr txBox="1">
            <a:spLocks noGrp="1"/>
          </p:cNvSpPr>
          <p:nvPr>
            <p:ph type="body" idx="33"/>
          </p:nvPr>
        </p:nvSpPr>
        <p:spPr>
          <a:xfrm>
            <a:off x="7771653" y="5538155"/>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0" name="Google Shape;140;p78"/>
          <p:cNvSpPr txBox="1">
            <a:spLocks noGrp="1"/>
          </p:cNvSpPr>
          <p:nvPr>
            <p:ph type="body" idx="34"/>
          </p:nvPr>
        </p:nvSpPr>
        <p:spPr>
          <a:xfrm>
            <a:off x="8941331" y="5538155"/>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 name="Google Shape;141;p78"/>
          <p:cNvSpPr txBox="1">
            <a:spLocks noGrp="1"/>
          </p:cNvSpPr>
          <p:nvPr>
            <p:ph type="body" idx="35"/>
          </p:nvPr>
        </p:nvSpPr>
        <p:spPr>
          <a:xfrm>
            <a:off x="10125034" y="5538155"/>
            <a:ext cx="1050925" cy="461963"/>
          </a:xfrm>
          <a:prstGeom prst="rect">
            <a:avLst/>
          </a:prstGeom>
          <a:solidFill>
            <a:srgbClr val="F2F2F2"/>
          </a:solidFill>
          <a:ln>
            <a:noFill/>
          </a:ln>
        </p:spPr>
        <p:txBody>
          <a:bodyPr spcFirstLastPara="1" wrap="square" lIns="91425" tIns="45700" rIns="91425" bIns="45700" anchor="t" anchorCtr="0">
            <a:noAutofit/>
          </a:bodyPr>
          <a:lstStyle>
            <a:lvl1pPr marL="457200" lvl="0" indent="-228600" algn="ctr">
              <a:spcBef>
                <a:spcPts val="0"/>
              </a:spcBef>
              <a:spcAft>
                <a:spcPts val="0"/>
              </a:spcAft>
              <a:buClr>
                <a:schemeClr val="dk1"/>
              </a:buClr>
              <a:buSzPts val="800"/>
              <a:buFont typeface="Calibri"/>
              <a:buNone/>
              <a:defRPr sz="800"/>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2"/>
        <p:cNvGrpSpPr/>
        <p:nvPr/>
      </p:nvGrpSpPr>
      <p:grpSpPr>
        <a:xfrm>
          <a:off x="0" y="0"/>
          <a:ext cx="0" cy="0"/>
          <a:chOff x="0" y="0"/>
          <a:chExt cx="0" cy="0"/>
        </a:xfrm>
      </p:grpSpPr>
      <p:sp>
        <p:nvSpPr>
          <p:cNvPr id="143" name="Google Shape;143;p79"/>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lvl1pPr lvl="0" algn="l">
              <a:lnSpc>
                <a:spcPct val="211111"/>
              </a:lnSpc>
              <a:spcBef>
                <a:spcPts val="0"/>
              </a:spcBef>
              <a:spcAft>
                <a:spcPts val="0"/>
              </a:spcAft>
              <a:buSzPts val="1400"/>
              <a:buNone/>
              <a:defRPr/>
            </a:lvl1pPr>
            <a:lvl2pPr lvl="1" algn="l">
              <a:lnSpc>
                <a:spcPct val="211111"/>
              </a:lnSpc>
              <a:spcBef>
                <a:spcPts val="0"/>
              </a:spcBef>
              <a:spcAft>
                <a:spcPts val="0"/>
              </a:spcAft>
              <a:buSzPts val="1400"/>
              <a:buNone/>
              <a:defRPr/>
            </a:lvl2pPr>
            <a:lvl3pPr lvl="2" algn="l">
              <a:lnSpc>
                <a:spcPct val="211111"/>
              </a:lnSpc>
              <a:spcBef>
                <a:spcPts val="0"/>
              </a:spcBef>
              <a:spcAft>
                <a:spcPts val="0"/>
              </a:spcAft>
              <a:buSzPts val="1400"/>
              <a:buNone/>
              <a:defRPr/>
            </a:lvl3pPr>
            <a:lvl4pPr lvl="3" algn="l">
              <a:lnSpc>
                <a:spcPct val="211111"/>
              </a:lnSpc>
              <a:spcBef>
                <a:spcPts val="0"/>
              </a:spcBef>
              <a:spcAft>
                <a:spcPts val="0"/>
              </a:spcAft>
              <a:buSzPts val="1400"/>
              <a:buNone/>
              <a:defRPr/>
            </a:lvl4pPr>
            <a:lvl5pPr lvl="4" algn="l">
              <a:lnSpc>
                <a:spcPct val="211111"/>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4" name="Google Shape;144;p79"/>
          <p:cNvSpPr txBox="1">
            <a:spLocks noGrp="1"/>
          </p:cNvSpPr>
          <p:nvPr>
            <p:ph type="body" idx="1"/>
          </p:nvPr>
        </p:nvSpPr>
        <p:spPr>
          <a:xfrm>
            <a:off x="1054856" y="1950045"/>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0"/>
              </a:spcBef>
              <a:spcAft>
                <a:spcPts val="0"/>
              </a:spcAft>
              <a:buClr>
                <a:schemeClr val="dk1"/>
              </a:buClr>
              <a:buSzPts val="2400"/>
              <a:buChar char="•"/>
              <a:defRPr sz="2400"/>
            </a:lvl2pPr>
            <a:lvl3pPr marL="1371600" lvl="2" indent="-355600" algn="l">
              <a:spcBef>
                <a:spcPts val="0"/>
              </a:spcBef>
              <a:spcAft>
                <a:spcPts val="0"/>
              </a:spcAft>
              <a:buClr>
                <a:schemeClr val="dk1"/>
              </a:buClr>
              <a:buSzPts val="2000"/>
              <a:buChar char="–"/>
              <a:defRPr sz="2000"/>
            </a:lvl3pPr>
            <a:lvl4pPr marL="1828800" lvl="3" indent="-342900" algn="l">
              <a:spcBef>
                <a:spcPts val="0"/>
              </a:spcBef>
              <a:spcAft>
                <a:spcPts val="0"/>
              </a:spcAft>
              <a:buClr>
                <a:schemeClr val="dk1"/>
              </a:buClr>
              <a:buSzPts val="1800"/>
              <a:buChar char="o"/>
              <a:defRPr sz="1800"/>
            </a:lvl4pPr>
            <a:lvl5pPr marL="2286000" lvl="4" indent="-342900" algn="l">
              <a:spcBef>
                <a:spcPts val="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5" name="Google Shape;145;p79"/>
          <p:cNvSpPr txBox="1">
            <a:spLocks noGrp="1"/>
          </p:cNvSpPr>
          <p:nvPr>
            <p:ph type="body" idx="2"/>
          </p:nvPr>
        </p:nvSpPr>
        <p:spPr>
          <a:xfrm>
            <a:off x="6642856" y="1950045"/>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0"/>
              </a:spcBef>
              <a:spcAft>
                <a:spcPts val="0"/>
              </a:spcAft>
              <a:buClr>
                <a:schemeClr val="dk1"/>
              </a:buClr>
              <a:buSzPts val="2400"/>
              <a:buChar char="•"/>
              <a:defRPr sz="2400"/>
            </a:lvl2pPr>
            <a:lvl3pPr marL="1371600" lvl="2" indent="-355600" algn="l">
              <a:spcBef>
                <a:spcPts val="0"/>
              </a:spcBef>
              <a:spcAft>
                <a:spcPts val="0"/>
              </a:spcAft>
              <a:buClr>
                <a:schemeClr val="dk1"/>
              </a:buClr>
              <a:buSzPts val="2000"/>
              <a:buChar char="–"/>
              <a:defRPr sz="2000"/>
            </a:lvl3pPr>
            <a:lvl4pPr marL="1828800" lvl="3" indent="-342900" algn="l">
              <a:spcBef>
                <a:spcPts val="0"/>
              </a:spcBef>
              <a:spcAft>
                <a:spcPts val="0"/>
              </a:spcAft>
              <a:buClr>
                <a:schemeClr val="dk1"/>
              </a:buClr>
              <a:buSzPts val="1800"/>
              <a:buChar char="o"/>
              <a:defRPr sz="1800"/>
            </a:lvl4pPr>
            <a:lvl5pPr marL="2286000" lvl="4" indent="-342900" algn="l">
              <a:spcBef>
                <a:spcPts val="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6" name="Google Shape;146;p79"/>
          <p:cNvSpPr txBox="1">
            <a:spLocks noGrp="1"/>
          </p:cNvSpPr>
          <p:nvPr>
            <p:ph type="dt" idx="10"/>
          </p:nvPr>
        </p:nvSpPr>
        <p:spPr>
          <a:xfrm>
            <a:off x="1906588" y="6516688"/>
            <a:ext cx="2844800" cy="3032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79"/>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79"/>
          <p:cNvSpPr txBox="1">
            <a:spLocks noGrp="1"/>
          </p:cNvSpPr>
          <p:nvPr>
            <p:ph type="sldNum" idx="12"/>
          </p:nvPr>
        </p:nvSpPr>
        <p:spPr>
          <a:xfrm>
            <a:off x="8343900" y="6516688"/>
            <a:ext cx="1389063" cy="303212"/>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919498"/>
                </a:solidFill>
                <a:latin typeface="Calibri"/>
                <a:ea typeface="Calibri"/>
                <a:cs typeface="Calibri"/>
                <a:sym typeface="Calibri"/>
              </a:defRPr>
            </a:lvl1pPr>
            <a:lvl2pPr marL="0" marR="0" lvl="1" indent="0" algn="r">
              <a:spcBef>
                <a:spcPts val="0"/>
              </a:spcBef>
              <a:spcAft>
                <a:spcPts val="0"/>
              </a:spcAft>
              <a:buNone/>
              <a:defRPr sz="1200">
                <a:solidFill>
                  <a:srgbClr val="919498"/>
                </a:solidFill>
                <a:latin typeface="Calibri"/>
                <a:ea typeface="Calibri"/>
                <a:cs typeface="Calibri"/>
                <a:sym typeface="Calibri"/>
              </a:defRPr>
            </a:lvl2pPr>
            <a:lvl3pPr marL="0" marR="0" lvl="2" indent="0" algn="r">
              <a:spcBef>
                <a:spcPts val="0"/>
              </a:spcBef>
              <a:spcAft>
                <a:spcPts val="0"/>
              </a:spcAft>
              <a:buNone/>
              <a:defRPr sz="1200">
                <a:solidFill>
                  <a:srgbClr val="919498"/>
                </a:solidFill>
                <a:latin typeface="Calibri"/>
                <a:ea typeface="Calibri"/>
                <a:cs typeface="Calibri"/>
                <a:sym typeface="Calibri"/>
              </a:defRPr>
            </a:lvl3pPr>
            <a:lvl4pPr marL="0" marR="0" lvl="3" indent="0" algn="r">
              <a:spcBef>
                <a:spcPts val="0"/>
              </a:spcBef>
              <a:spcAft>
                <a:spcPts val="0"/>
              </a:spcAft>
              <a:buNone/>
              <a:defRPr sz="1200">
                <a:solidFill>
                  <a:srgbClr val="919498"/>
                </a:solidFill>
                <a:latin typeface="Calibri"/>
                <a:ea typeface="Calibri"/>
                <a:cs typeface="Calibri"/>
                <a:sym typeface="Calibri"/>
              </a:defRPr>
            </a:lvl4pPr>
            <a:lvl5pPr marL="0" marR="0" lvl="4" indent="0" algn="r">
              <a:spcBef>
                <a:spcPts val="0"/>
              </a:spcBef>
              <a:spcAft>
                <a:spcPts val="0"/>
              </a:spcAft>
              <a:buNone/>
              <a:defRPr sz="1200">
                <a:solidFill>
                  <a:srgbClr val="919498"/>
                </a:solidFill>
                <a:latin typeface="Calibri"/>
                <a:ea typeface="Calibri"/>
                <a:cs typeface="Calibri"/>
                <a:sym typeface="Calibri"/>
              </a:defRPr>
            </a:lvl5pPr>
            <a:lvl6pPr marL="0" marR="0" lvl="5" indent="0" algn="r">
              <a:spcBef>
                <a:spcPts val="0"/>
              </a:spcBef>
              <a:spcAft>
                <a:spcPts val="0"/>
              </a:spcAft>
              <a:buNone/>
              <a:defRPr sz="1200">
                <a:solidFill>
                  <a:srgbClr val="919498"/>
                </a:solidFill>
                <a:latin typeface="Calibri"/>
                <a:ea typeface="Calibri"/>
                <a:cs typeface="Calibri"/>
                <a:sym typeface="Calibri"/>
              </a:defRPr>
            </a:lvl6pPr>
            <a:lvl7pPr marL="0" marR="0" lvl="6" indent="0" algn="r">
              <a:spcBef>
                <a:spcPts val="0"/>
              </a:spcBef>
              <a:spcAft>
                <a:spcPts val="0"/>
              </a:spcAft>
              <a:buNone/>
              <a:defRPr sz="1200">
                <a:solidFill>
                  <a:srgbClr val="919498"/>
                </a:solidFill>
                <a:latin typeface="Calibri"/>
                <a:ea typeface="Calibri"/>
                <a:cs typeface="Calibri"/>
                <a:sym typeface="Calibri"/>
              </a:defRPr>
            </a:lvl7pPr>
            <a:lvl8pPr marL="0" marR="0" lvl="7" indent="0" algn="r">
              <a:spcBef>
                <a:spcPts val="0"/>
              </a:spcBef>
              <a:spcAft>
                <a:spcPts val="0"/>
              </a:spcAft>
              <a:buNone/>
              <a:defRPr sz="1200">
                <a:solidFill>
                  <a:srgbClr val="919498"/>
                </a:solidFill>
                <a:latin typeface="Calibri"/>
                <a:ea typeface="Calibri"/>
                <a:cs typeface="Calibri"/>
                <a:sym typeface="Calibri"/>
              </a:defRPr>
            </a:lvl8pPr>
            <a:lvl9pPr marL="0" marR="0" lvl="8" indent="0" algn="r">
              <a:spcBef>
                <a:spcPts val="0"/>
              </a:spcBef>
              <a:spcAft>
                <a:spcPts val="0"/>
              </a:spcAft>
              <a:buNone/>
              <a:defRPr sz="1200">
                <a:solidFill>
                  <a:srgbClr val="9194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67"/>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3800" b="1"/>
            </a:lvl1pPr>
            <a:lvl2pPr lvl="1" algn="l">
              <a:lnSpc>
                <a:spcPct val="211111"/>
              </a:lnSpc>
              <a:spcBef>
                <a:spcPts val="0"/>
              </a:spcBef>
              <a:spcAft>
                <a:spcPts val="0"/>
              </a:spcAft>
              <a:buSzPts val="1400"/>
              <a:buNone/>
              <a:defRPr/>
            </a:lvl2pPr>
            <a:lvl3pPr lvl="2" algn="l">
              <a:lnSpc>
                <a:spcPct val="211111"/>
              </a:lnSpc>
              <a:spcBef>
                <a:spcPts val="0"/>
              </a:spcBef>
              <a:spcAft>
                <a:spcPts val="0"/>
              </a:spcAft>
              <a:buSzPts val="1400"/>
              <a:buNone/>
              <a:defRPr/>
            </a:lvl3pPr>
            <a:lvl4pPr lvl="3" algn="l">
              <a:lnSpc>
                <a:spcPct val="211111"/>
              </a:lnSpc>
              <a:spcBef>
                <a:spcPts val="0"/>
              </a:spcBef>
              <a:spcAft>
                <a:spcPts val="0"/>
              </a:spcAft>
              <a:buSzPts val="1400"/>
              <a:buNone/>
              <a:defRPr/>
            </a:lvl4pPr>
            <a:lvl5pPr lvl="4" algn="l">
              <a:lnSpc>
                <a:spcPct val="211111"/>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67"/>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67"/>
          <p:cNvSpPr txBox="1">
            <a:spLocks noGrp="1"/>
          </p:cNvSpPr>
          <p:nvPr>
            <p:ph type="dt" idx="10"/>
          </p:nvPr>
        </p:nvSpPr>
        <p:spPr>
          <a:xfrm>
            <a:off x="1906588" y="6516688"/>
            <a:ext cx="2844800" cy="3032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7"/>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7"/>
          <p:cNvSpPr txBox="1">
            <a:spLocks noGrp="1"/>
          </p:cNvSpPr>
          <p:nvPr>
            <p:ph type="sldNum" idx="12"/>
          </p:nvPr>
        </p:nvSpPr>
        <p:spPr>
          <a:xfrm>
            <a:off x="8343900" y="6516688"/>
            <a:ext cx="1389063" cy="303212"/>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91949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91949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91949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91949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91949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91949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91949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91949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9194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Section Header" type="secHead">
  <p:cSld name="SECTION_HEADER">
    <p:spTree>
      <p:nvGrpSpPr>
        <p:cNvPr id="1" name="Shape 39"/>
        <p:cNvGrpSpPr/>
        <p:nvPr/>
      </p:nvGrpSpPr>
      <p:grpSpPr>
        <a:xfrm>
          <a:off x="0" y="0"/>
          <a:ext cx="0" cy="0"/>
          <a:chOff x="0" y="0"/>
          <a:chExt cx="0" cy="0"/>
        </a:xfrm>
      </p:grpSpPr>
      <p:pic>
        <p:nvPicPr>
          <p:cNvPr id="40" name="Google Shape;40;p68" descr="A group of men wrestling&#10;&#10;Description automatically generated"/>
          <p:cNvPicPr preferRelativeResize="0"/>
          <p:nvPr/>
        </p:nvPicPr>
        <p:blipFill rotWithShape="1">
          <a:blip r:embed="rId2">
            <a:alphaModFix/>
          </a:blip>
          <a:srcRect/>
          <a:stretch/>
        </p:blipFill>
        <p:spPr>
          <a:xfrm>
            <a:off x="0" y="0"/>
            <a:ext cx="12192000" cy="4408510"/>
          </a:xfrm>
          <a:prstGeom prst="rect">
            <a:avLst/>
          </a:prstGeom>
          <a:noFill/>
          <a:ln>
            <a:noFill/>
          </a:ln>
        </p:spPr>
      </p:pic>
      <p:sp>
        <p:nvSpPr>
          <p:cNvPr id="41" name="Google Shape;41;p68"/>
          <p:cNvSpPr/>
          <p:nvPr/>
        </p:nvSpPr>
        <p:spPr>
          <a:xfrm>
            <a:off x="0" y="4413250"/>
            <a:ext cx="12192000" cy="2452688"/>
          </a:xfrm>
          <a:prstGeom prst="rect">
            <a:avLst/>
          </a:prstGeom>
          <a:solidFill>
            <a:srgbClr val="0020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 name="Google Shape;42;p68"/>
          <p:cNvSpPr/>
          <p:nvPr/>
        </p:nvSpPr>
        <p:spPr>
          <a:xfrm>
            <a:off x="0" y="2809875"/>
            <a:ext cx="12192000" cy="1609725"/>
          </a:xfrm>
          <a:prstGeom prst="rect">
            <a:avLst/>
          </a:prstGeom>
          <a:solidFill>
            <a:schemeClr val="dk1">
              <a:alpha val="9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3" name="Google Shape;43;p68"/>
          <p:cNvSpPr txBox="1">
            <a:spLocks noGrp="1"/>
          </p:cNvSpPr>
          <p:nvPr>
            <p:ph type="title"/>
          </p:nvPr>
        </p:nvSpPr>
        <p:spPr>
          <a:xfrm>
            <a:off x="963085" y="4406901"/>
            <a:ext cx="8868545" cy="1362075"/>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SzPts val="1400"/>
              <a:buNone/>
              <a:defRPr sz="4000" b="1" cap="none">
                <a:solidFill>
                  <a:schemeClr val="lt1"/>
                </a:solidFill>
              </a:defRPr>
            </a:lvl1pPr>
            <a:lvl2pPr lvl="1" algn="l">
              <a:lnSpc>
                <a:spcPct val="211111"/>
              </a:lnSpc>
              <a:spcBef>
                <a:spcPts val="0"/>
              </a:spcBef>
              <a:spcAft>
                <a:spcPts val="0"/>
              </a:spcAft>
              <a:buSzPts val="1400"/>
              <a:buNone/>
              <a:defRPr/>
            </a:lvl2pPr>
            <a:lvl3pPr lvl="2" algn="l">
              <a:lnSpc>
                <a:spcPct val="211111"/>
              </a:lnSpc>
              <a:spcBef>
                <a:spcPts val="0"/>
              </a:spcBef>
              <a:spcAft>
                <a:spcPts val="0"/>
              </a:spcAft>
              <a:buSzPts val="1400"/>
              <a:buNone/>
              <a:defRPr/>
            </a:lvl3pPr>
            <a:lvl4pPr lvl="3" algn="l">
              <a:lnSpc>
                <a:spcPct val="211111"/>
              </a:lnSpc>
              <a:spcBef>
                <a:spcPts val="0"/>
              </a:spcBef>
              <a:spcAft>
                <a:spcPts val="0"/>
              </a:spcAft>
              <a:buSzPts val="1400"/>
              <a:buNone/>
              <a:defRPr/>
            </a:lvl4pPr>
            <a:lvl5pPr lvl="4" algn="l">
              <a:lnSpc>
                <a:spcPct val="211111"/>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6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lt1"/>
              </a:buClr>
              <a:buSzPts val="2000"/>
              <a:buNone/>
              <a:defRPr sz="2000">
                <a:solidFill>
                  <a:schemeClr val="lt1"/>
                </a:solidFill>
              </a:defRPr>
            </a:lvl1pPr>
            <a:lvl2pPr marL="914400" lvl="1" indent="-228600" algn="l">
              <a:spcBef>
                <a:spcPts val="0"/>
              </a:spcBef>
              <a:spcAft>
                <a:spcPts val="0"/>
              </a:spcAft>
              <a:buClr>
                <a:srgbClr val="919498"/>
              </a:buClr>
              <a:buSzPts val="1800"/>
              <a:buNone/>
              <a:defRPr sz="1800">
                <a:solidFill>
                  <a:srgbClr val="919498"/>
                </a:solidFill>
              </a:defRPr>
            </a:lvl2pPr>
            <a:lvl3pPr marL="1371600" lvl="2" indent="-228600" algn="l">
              <a:spcBef>
                <a:spcPts val="0"/>
              </a:spcBef>
              <a:spcAft>
                <a:spcPts val="0"/>
              </a:spcAft>
              <a:buClr>
                <a:srgbClr val="919498"/>
              </a:buClr>
              <a:buSzPts val="1600"/>
              <a:buNone/>
              <a:defRPr sz="1600">
                <a:solidFill>
                  <a:srgbClr val="919498"/>
                </a:solidFill>
              </a:defRPr>
            </a:lvl3pPr>
            <a:lvl4pPr marL="1828800" lvl="3" indent="-228600" algn="l">
              <a:spcBef>
                <a:spcPts val="0"/>
              </a:spcBef>
              <a:spcAft>
                <a:spcPts val="0"/>
              </a:spcAft>
              <a:buClr>
                <a:srgbClr val="919498"/>
              </a:buClr>
              <a:buSzPts val="1400"/>
              <a:buNone/>
              <a:defRPr sz="1400">
                <a:solidFill>
                  <a:srgbClr val="919498"/>
                </a:solidFill>
              </a:defRPr>
            </a:lvl4pPr>
            <a:lvl5pPr marL="2286000" lvl="4" indent="-228600" algn="l">
              <a:spcBef>
                <a:spcPts val="0"/>
              </a:spcBef>
              <a:spcAft>
                <a:spcPts val="0"/>
              </a:spcAft>
              <a:buClr>
                <a:srgbClr val="919498"/>
              </a:buClr>
              <a:buSzPts val="1400"/>
              <a:buNone/>
              <a:defRPr sz="1400">
                <a:solidFill>
                  <a:srgbClr val="919498"/>
                </a:solidFill>
              </a:defRPr>
            </a:lvl5pPr>
            <a:lvl6pPr marL="2743200" lvl="5" indent="-228600" algn="l">
              <a:spcBef>
                <a:spcPts val="280"/>
              </a:spcBef>
              <a:spcAft>
                <a:spcPts val="0"/>
              </a:spcAft>
              <a:buClr>
                <a:srgbClr val="919498"/>
              </a:buClr>
              <a:buSzPts val="1400"/>
              <a:buNone/>
              <a:defRPr sz="1400">
                <a:solidFill>
                  <a:srgbClr val="919498"/>
                </a:solidFill>
              </a:defRPr>
            </a:lvl6pPr>
            <a:lvl7pPr marL="3200400" lvl="6" indent="-228600" algn="l">
              <a:spcBef>
                <a:spcPts val="280"/>
              </a:spcBef>
              <a:spcAft>
                <a:spcPts val="0"/>
              </a:spcAft>
              <a:buClr>
                <a:srgbClr val="919498"/>
              </a:buClr>
              <a:buSzPts val="1400"/>
              <a:buNone/>
              <a:defRPr sz="1400">
                <a:solidFill>
                  <a:srgbClr val="919498"/>
                </a:solidFill>
              </a:defRPr>
            </a:lvl7pPr>
            <a:lvl8pPr marL="3657600" lvl="7" indent="-228600" algn="l">
              <a:spcBef>
                <a:spcPts val="280"/>
              </a:spcBef>
              <a:spcAft>
                <a:spcPts val="0"/>
              </a:spcAft>
              <a:buClr>
                <a:srgbClr val="919498"/>
              </a:buClr>
              <a:buSzPts val="1400"/>
              <a:buNone/>
              <a:defRPr sz="1400">
                <a:solidFill>
                  <a:srgbClr val="919498"/>
                </a:solidFill>
              </a:defRPr>
            </a:lvl8pPr>
            <a:lvl9pPr marL="4114800" lvl="8" indent="-228600" algn="l">
              <a:spcBef>
                <a:spcPts val="280"/>
              </a:spcBef>
              <a:spcAft>
                <a:spcPts val="0"/>
              </a:spcAft>
              <a:buClr>
                <a:srgbClr val="919498"/>
              </a:buClr>
              <a:buSzPts val="1400"/>
              <a:buNone/>
              <a:defRPr sz="1400">
                <a:solidFill>
                  <a:srgbClr val="919498"/>
                </a:solidFill>
              </a:defRPr>
            </a:lvl9pPr>
          </a:lstStyle>
          <a:p>
            <a:endParaRPr/>
          </a:p>
        </p:txBody>
      </p:sp>
      <p:pic>
        <p:nvPicPr>
          <p:cNvPr id="45" name="Google Shape;45;p68" descr="A logo with red white and blue stripes&#10;&#10;Description automatically generated"/>
          <p:cNvPicPr preferRelativeResize="0"/>
          <p:nvPr/>
        </p:nvPicPr>
        <p:blipFill rotWithShape="1">
          <a:blip r:embed="rId3">
            <a:alphaModFix/>
          </a:blip>
          <a:srcRect/>
          <a:stretch/>
        </p:blipFill>
        <p:spPr>
          <a:xfrm>
            <a:off x="10258585" y="4594503"/>
            <a:ext cx="1506460" cy="209018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Rule Change">
  <p:cSld name="2_Rule Change">
    <p:spTree>
      <p:nvGrpSpPr>
        <p:cNvPr id="1" name="Shape 46"/>
        <p:cNvGrpSpPr/>
        <p:nvPr/>
      </p:nvGrpSpPr>
      <p:grpSpPr>
        <a:xfrm>
          <a:off x="0" y="0"/>
          <a:ext cx="0" cy="0"/>
          <a:chOff x="0" y="0"/>
          <a:chExt cx="0" cy="0"/>
        </a:xfrm>
      </p:grpSpPr>
      <p:sp>
        <p:nvSpPr>
          <p:cNvPr id="47" name="Google Shape;47;p69"/>
          <p:cNvSpPr txBox="1"/>
          <p:nvPr/>
        </p:nvSpPr>
        <p:spPr>
          <a:xfrm>
            <a:off x="881063" y="49213"/>
            <a:ext cx="4021137"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Calibri"/>
                <a:ea typeface="Calibri"/>
                <a:cs typeface="Calibri"/>
                <a:sym typeface="Calibri"/>
              </a:rPr>
              <a:t>Rule Change</a:t>
            </a:r>
            <a:endParaRPr/>
          </a:p>
        </p:txBody>
      </p:sp>
      <p:sp>
        <p:nvSpPr>
          <p:cNvPr id="48" name="Google Shape;48;p69"/>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3800" b="1"/>
            </a:lvl1pPr>
            <a:lvl2pPr lvl="1" algn="l">
              <a:lnSpc>
                <a:spcPct val="211111"/>
              </a:lnSpc>
              <a:spcBef>
                <a:spcPts val="0"/>
              </a:spcBef>
              <a:spcAft>
                <a:spcPts val="0"/>
              </a:spcAft>
              <a:buSzPts val="1400"/>
              <a:buNone/>
              <a:defRPr/>
            </a:lvl2pPr>
            <a:lvl3pPr lvl="2" algn="l">
              <a:lnSpc>
                <a:spcPct val="211111"/>
              </a:lnSpc>
              <a:spcBef>
                <a:spcPts val="0"/>
              </a:spcBef>
              <a:spcAft>
                <a:spcPts val="0"/>
              </a:spcAft>
              <a:buSzPts val="1400"/>
              <a:buNone/>
              <a:defRPr/>
            </a:lvl3pPr>
            <a:lvl4pPr lvl="3" algn="l">
              <a:lnSpc>
                <a:spcPct val="211111"/>
              </a:lnSpc>
              <a:spcBef>
                <a:spcPts val="0"/>
              </a:spcBef>
              <a:spcAft>
                <a:spcPts val="0"/>
              </a:spcAft>
              <a:buSzPts val="1400"/>
              <a:buNone/>
              <a:defRPr/>
            </a:lvl4pPr>
            <a:lvl5pPr lvl="4" algn="l">
              <a:lnSpc>
                <a:spcPct val="211111"/>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 name="Google Shape;49;p69"/>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 name="Google Shape;50;p69"/>
          <p:cNvSpPr txBox="1">
            <a:spLocks noGrp="1"/>
          </p:cNvSpPr>
          <p:nvPr>
            <p:ph type="dt" idx="10"/>
          </p:nvPr>
        </p:nvSpPr>
        <p:spPr>
          <a:xfrm>
            <a:off x="1906588" y="6516688"/>
            <a:ext cx="2844800" cy="3032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9"/>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9"/>
          <p:cNvSpPr txBox="1">
            <a:spLocks noGrp="1"/>
          </p:cNvSpPr>
          <p:nvPr>
            <p:ph type="sldNum" idx="12"/>
          </p:nvPr>
        </p:nvSpPr>
        <p:spPr>
          <a:xfrm>
            <a:off x="8343900" y="6516688"/>
            <a:ext cx="1389063" cy="303212"/>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91949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91949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91949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91949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91949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91949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91949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91949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9194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Points of Emphasis">
  <p:cSld name="1_Points of Emphasis">
    <p:spTree>
      <p:nvGrpSpPr>
        <p:cNvPr id="1" name="Shape 53"/>
        <p:cNvGrpSpPr/>
        <p:nvPr/>
      </p:nvGrpSpPr>
      <p:grpSpPr>
        <a:xfrm>
          <a:off x="0" y="0"/>
          <a:ext cx="0" cy="0"/>
          <a:chOff x="0" y="0"/>
          <a:chExt cx="0" cy="0"/>
        </a:xfrm>
      </p:grpSpPr>
      <p:sp>
        <p:nvSpPr>
          <p:cNvPr id="54" name="Google Shape;54;p70"/>
          <p:cNvSpPr txBox="1"/>
          <p:nvPr/>
        </p:nvSpPr>
        <p:spPr>
          <a:xfrm>
            <a:off x="881063" y="49213"/>
            <a:ext cx="4021137"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Points of Emphasis</a:t>
            </a:r>
            <a:endParaRPr/>
          </a:p>
        </p:txBody>
      </p:sp>
      <p:sp>
        <p:nvSpPr>
          <p:cNvPr id="55" name="Google Shape;55;p70"/>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3800" b="1"/>
            </a:lvl1pPr>
            <a:lvl2pPr lvl="1" algn="l">
              <a:lnSpc>
                <a:spcPct val="211111"/>
              </a:lnSpc>
              <a:spcBef>
                <a:spcPts val="0"/>
              </a:spcBef>
              <a:spcAft>
                <a:spcPts val="0"/>
              </a:spcAft>
              <a:buSzPts val="1400"/>
              <a:buNone/>
              <a:defRPr/>
            </a:lvl2pPr>
            <a:lvl3pPr lvl="2" algn="l">
              <a:lnSpc>
                <a:spcPct val="211111"/>
              </a:lnSpc>
              <a:spcBef>
                <a:spcPts val="0"/>
              </a:spcBef>
              <a:spcAft>
                <a:spcPts val="0"/>
              </a:spcAft>
              <a:buSzPts val="1400"/>
              <a:buNone/>
              <a:defRPr/>
            </a:lvl3pPr>
            <a:lvl4pPr lvl="3" algn="l">
              <a:lnSpc>
                <a:spcPct val="211111"/>
              </a:lnSpc>
              <a:spcBef>
                <a:spcPts val="0"/>
              </a:spcBef>
              <a:spcAft>
                <a:spcPts val="0"/>
              </a:spcAft>
              <a:buSzPts val="1400"/>
              <a:buNone/>
              <a:defRPr/>
            </a:lvl4pPr>
            <a:lvl5pPr lvl="4" algn="l">
              <a:lnSpc>
                <a:spcPct val="211111"/>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70"/>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0"/>
              </a:spcBef>
              <a:spcAft>
                <a:spcPts val="0"/>
              </a:spcAft>
              <a:buClr>
                <a:schemeClr val="dk1"/>
              </a:buClr>
              <a:buSzPts val="1800"/>
              <a:buChar char="•"/>
              <a:defRPr/>
            </a:lvl2pPr>
            <a:lvl3pPr marL="1371600" lvl="2" indent="-342900" algn="l">
              <a:spcBef>
                <a:spcPts val="0"/>
              </a:spcBef>
              <a:spcAft>
                <a:spcPts val="0"/>
              </a:spcAft>
              <a:buClr>
                <a:schemeClr val="dk1"/>
              </a:buClr>
              <a:buSzPts val="1800"/>
              <a:buChar char="–"/>
              <a:defRPr/>
            </a:lvl3pPr>
            <a:lvl4pPr marL="1828800" lvl="3" indent="-342900" algn="l">
              <a:spcBef>
                <a:spcPts val="0"/>
              </a:spcBef>
              <a:spcAft>
                <a:spcPts val="0"/>
              </a:spcAft>
              <a:buClr>
                <a:schemeClr val="dk1"/>
              </a:buClr>
              <a:buSzPts val="1800"/>
              <a:buChar char="o"/>
              <a:defRPr/>
            </a:lvl4pPr>
            <a:lvl5pPr marL="2286000" lvl="4" indent="-342900" algn="l">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 name="Google Shape;57;p70"/>
          <p:cNvSpPr txBox="1">
            <a:spLocks noGrp="1"/>
          </p:cNvSpPr>
          <p:nvPr>
            <p:ph type="dt" idx="10"/>
          </p:nvPr>
        </p:nvSpPr>
        <p:spPr>
          <a:xfrm>
            <a:off x="1906588" y="6516688"/>
            <a:ext cx="2844800" cy="3032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0"/>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0"/>
          <p:cNvSpPr txBox="1">
            <a:spLocks noGrp="1"/>
          </p:cNvSpPr>
          <p:nvPr>
            <p:ph type="sldNum" idx="12"/>
          </p:nvPr>
        </p:nvSpPr>
        <p:spPr>
          <a:xfrm>
            <a:off x="8343900" y="6516688"/>
            <a:ext cx="1389063" cy="303212"/>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919498"/>
                </a:solidFill>
                <a:latin typeface="Calibri"/>
                <a:ea typeface="Calibri"/>
                <a:cs typeface="Calibri"/>
                <a:sym typeface="Calibri"/>
              </a:defRPr>
            </a:lvl1pPr>
            <a:lvl2pPr marL="0" marR="0" lvl="1" indent="0" algn="r">
              <a:spcBef>
                <a:spcPts val="0"/>
              </a:spcBef>
              <a:spcAft>
                <a:spcPts val="0"/>
              </a:spcAft>
              <a:buNone/>
              <a:defRPr sz="1200">
                <a:solidFill>
                  <a:srgbClr val="919498"/>
                </a:solidFill>
                <a:latin typeface="Calibri"/>
                <a:ea typeface="Calibri"/>
                <a:cs typeface="Calibri"/>
                <a:sym typeface="Calibri"/>
              </a:defRPr>
            </a:lvl2pPr>
            <a:lvl3pPr marL="0" marR="0" lvl="2" indent="0" algn="r">
              <a:spcBef>
                <a:spcPts val="0"/>
              </a:spcBef>
              <a:spcAft>
                <a:spcPts val="0"/>
              </a:spcAft>
              <a:buNone/>
              <a:defRPr sz="1200">
                <a:solidFill>
                  <a:srgbClr val="919498"/>
                </a:solidFill>
                <a:latin typeface="Calibri"/>
                <a:ea typeface="Calibri"/>
                <a:cs typeface="Calibri"/>
                <a:sym typeface="Calibri"/>
              </a:defRPr>
            </a:lvl3pPr>
            <a:lvl4pPr marL="0" marR="0" lvl="3" indent="0" algn="r">
              <a:spcBef>
                <a:spcPts val="0"/>
              </a:spcBef>
              <a:spcAft>
                <a:spcPts val="0"/>
              </a:spcAft>
              <a:buNone/>
              <a:defRPr sz="1200">
                <a:solidFill>
                  <a:srgbClr val="919498"/>
                </a:solidFill>
                <a:latin typeface="Calibri"/>
                <a:ea typeface="Calibri"/>
                <a:cs typeface="Calibri"/>
                <a:sym typeface="Calibri"/>
              </a:defRPr>
            </a:lvl4pPr>
            <a:lvl5pPr marL="0" marR="0" lvl="4" indent="0" algn="r">
              <a:spcBef>
                <a:spcPts val="0"/>
              </a:spcBef>
              <a:spcAft>
                <a:spcPts val="0"/>
              </a:spcAft>
              <a:buNone/>
              <a:defRPr sz="1200">
                <a:solidFill>
                  <a:srgbClr val="919498"/>
                </a:solidFill>
                <a:latin typeface="Calibri"/>
                <a:ea typeface="Calibri"/>
                <a:cs typeface="Calibri"/>
                <a:sym typeface="Calibri"/>
              </a:defRPr>
            </a:lvl5pPr>
            <a:lvl6pPr marL="0" marR="0" lvl="5" indent="0" algn="r">
              <a:spcBef>
                <a:spcPts val="0"/>
              </a:spcBef>
              <a:spcAft>
                <a:spcPts val="0"/>
              </a:spcAft>
              <a:buNone/>
              <a:defRPr sz="1200">
                <a:solidFill>
                  <a:srgbClr val="919498"/>
                </a:solidFill>
                <a:latin typeface="Calibri"/>
                <a:ea typeface="Calibri"/>
                <a:cs typeface="Calibri"/>
                <a:sym typeface="Calibri"/>
              </a:defRPr>
            </a:lvl6pPr>
            <a:lvl7pPr marL="0" marR="0" lvl="6" indent="0" algn="r">
              <a:spcBef>
                <a:spcPts val="0"/>
              </a:spcBef>
              <a:spcAft>
                <a:spcPts val="0"/>
              </a:spcAft>
              <a:buNone/>
              <a:defRPr sz="1200">
                <a:solidFill>
                  <a:srgbClr val="919498"/>
                </a:solidFill>
                <a:latin typeface="Calibri"/>
                <a:ea typeface="Calibri"/>
                <a:cs typeface="Calibri"/>
                <a:sym typeface="Calibri"/>
              </a:defRPr>
            </a:lvl7pPr>
            <a:lvl8pPr marL="0" marR="0" lvl="7" indent="0" algn="r">
              <a:spcBef>
                <a:spcPts val="0"/>
              </a:spcBef>
              <a:spcAft>
                <a:spcPts val="0"/>
              </a:spcAft>
              <a:buNone/>
              <a:defRPr sz="1200">
                <a:solidFill>
                  <a:srgbClr val="919498"/>
                </a:solidFill>
                <a:latin typeface="Calibri"/>
                <a:ea typeface="Calibri"/>
                <a:cs typeface="Calibri"/>
                <a:sym typeface="Calibri"/>
              </a:defRPr>
            </a:lvl8pPr>
            <a:lvl9pPr marL="0" marR="0" lvl="8" indent="0" algn="r">
              <a:spcBef>
                <a:spcPts val="0"/>
              </a:spcBef>
              <a:spcAft>
                <a:spcPts val="0"/>
              </a:spcAft>
              <a:buNone/>
              <a:defRPr sz="1200">
                <a:solidFill>
                  <a:srgbClr val="9194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60"/>
        <p:cNvGrpSpPr/>
        <p:nvPr/>
      </p:nvGrpSpPr>
      <p:grpSpPr>
        <a:xfrm>
          <a:off x="0" y="0"/>
          <a:ext cx="0" cy="0"/>
          <a:chOff x="0" y="0"/>
          <a:chExt cx="0" cy="0"/>
        </a:xfrm>
      </p:grpSpPr>
      <p:sp>
        <p:nvSpPr>
          <p:cNvPr id="61" name="Google Shape;61;p71"/>
          <p:cNvSpPr/>
          <p:nvPr/>
        </p:nvSpPr>
        <p:spPr>
          <a:xfrm>
            <a:off x="0" y="4413250"/>
            <a:ext cx="12192000" cy="2452688"/>
          </a:xfrm>
          <a:prstGeom prst="rect">
            <a:avLst/>
          </a:prstGeom>
          <a:solidFill>
            <a:srgbClr val="0020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2" name="Google Shape;62;p71" descr="Slide18.png"/>
          <p:cNvPicPr preferRelativeResize="0"/>
          <p:nvPr/>
        </p:nvPicPr>
        <p:blipFill rotWithShape="1">
          <a:blip r:embed="rId2">
            <a:alphaModFix/>
          </a:blip>
          <a:srcRect t="6187" b="51429"/>
          <a:stretch/>
        </p:blipFill>
        <p:spPr>
          <a:xfrm>
            <a:off x="0" y="-7938"/>
            <a:ext cx="12192000" cy="4427538"/>
          </a:xfrm>
          <a:prstGeom prst="rect">
            <a:avLst/>
          </a:prstGeom>
          <a:noFill/>
          <a:ln>
            <a:noFill/>
          </a:ln>
        </p:spPr>
      </p:pic>
      <p:sp>
        <p:nvSpPr>
          <p:cNvPr id="63" name="Google Shape;63;p71"/>
          <p:cNvSpPr/>
          <p:nvPr/>
        </p:nvSpPr>
        <p:spPr>
          <a:xfrm>
            <a:off x="0" y="2809875"/>
            <a:ext cx="12192000" cy="1609725"/>
          </a:xfrm>
          <a:prstGeom prst="rect">
            <a:avLst/>
          </a:prstGeom>
          <a:solidFill>
            <a:schemeClr val="dk1">
              <a:alpha val="9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4" name="Google Shape;64;p71" descr="NFHS Network_FC_RGB_Transparent@300.png"/>
          <p:cNvPicPr preferRelativeResize="0"/>
          <p:nvPr/>
        </p:nvPicPr>
        <p:blipFill rotWithShape="1">
          <a:blip r:embed="rId3">
            <a:alphaModFix/>
          </a:blip>
          <a:srcRect/>
          <a:stretch/>
        </p:blipFill>
        <p:spPr>
          <a:xfrm>
            <a:off x="10107613" y="4603750"/>
            <a:ext cx="2008187" cy="2008188"/>
          </a:xfrm>
          <a:prstGeom prst="rect">
            <a:avLst/>
          </a:prstGeom>
          <a:noFill/>
          <a:ln>
            <a:noFill/>
          </a:ln>
        </p:spPr>
      </p:pic>
      <p:sp>
        <p:nvSpPr>
          <p:cNvPr id="65" name="Google Shape;65;p71"/>
          <p:cNvSpPr txBox="1">
            <a:spLocks noGrp="1"/>
          </p:cNvSpPr>
          <p:nvPr>
            <p:ph type="title"/>
          </p:nvPr>
        </p:nvSpPr>
        <p:spPr>
          <a:xfrm>
            <a:off x="963085" y="4406901"/>
            <a:ext cx="8868545" cy="1362075"/>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SzPts val="1400"/>
              <a:buNone/>
              <a:defRPr sz="4000" b="1" cap="none">
                <a:solidFill>
                  <a:schemeClr val="lt1"/>
                </a:solidFill>
              </a:defRPr>
            </a:lvl1pPr>
            <a:lvl2pPr lvl="1" algn="l">
              <a:lnSpc>
                <a:spcPct val="211111"/>
              </a:lnSpc>
              <a:spcBef>
                <a:spcPts val="0"/>
              </a:spcBef>
              <a:spcAft>
                <a:spcPts val="0"/>
              </a:spcAft>
              <a:buSzPts val="1400"/>
              <a:buNone/>
              <a:defRPr/>
            </a:lvl2pPr>
            <a:lvl3pPr lvl="2" algn="l">
              <a:lnSpc>
                <a:spcPct val="211111"/>
              </a:lnSpc>
              <a:spcBef>
                <a:spcPts val="0"/>
              </a:spcBef>
              <a:spcAft>
                <a:spcPts val="0"/>
              </a:spcAft>
              <a:buSzPts val="1400"/>
              <a:buNone/>
              <a:defRPr/>
            </a:lvl3pPr>
            <a:lvl4pPr lvl="3" algn="l">
              <a:lnSpc>
                <a:spcPct val="211111"/>
              </a:lnSpc>
              <a:spcBef>
                <a:spcPts val="0"/>
              </a:spcBef>
              <a:spcAft>
                <a:spcPts val="0"/>
              </a:spcAft>
              <a:buSzPts val="1400"/>
              <a:buNone/>
              <a:defRPr/>
            </a:lvl4pPr>
            <a:lvl5pPr lvl="4" algn="l">
              <a:lnSpc>
                <a:spcPct val="211111"/>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 name="Google Shape;66;p7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lt1"/>
              </a:buClr>
              <a:buSzPts val="2000"/>
              <a:buNone/>
              <a:defRPr sz="2000">
                <a:solidFill>
                  <a:schemeClr val="lt1"/>
                </a:solidFill>
              </a:defRPr>
            </a:lvl1pPr>
            <a:lvl2pPr marL="914400" lvl="1" indent="-228600" algn="l">
              <a:spcBef>
                <a:spcPts val="0"/>
              </a:spcBef>
              <a:spcAft>
                <a:spcPts val="0"/>
              </a:spcAft>
              <a:buClr>
                <a:srgbClr val="919498"/>
              </a:buClr>
              <a:buSzPts val="1800"/>
              <a:buNone/>
              <a:defRPr sz="1800">
                <a:solidFill>
                  <a:srgbClr val="919498"/>
                </a:solidFill>
              </a:defRPr>
            </a:lvl2pPr>
            <a:lvl3pPr marL="1371600" lvl="2" indent="-228600" algn="l">
              <a:spcBef>
                <a:spcPts val="0"/>
              </a:spcBef>
              <a:spcAft>
                <a:spcPts val="0"/>
              </a:spcAft>
              <a:buClr>
                <a:srgbClr val="919498"/>
              </a:buClr>
              <a:buSzPts val="1600"/>
              <a:buNone/>
              <a:defRPr sz="1600">
                <a:solidFill>
                  <a:srgbClr val="919498"/>
                </a:solidFill>
              </a:defRPr>
            </a:lvl3pPr>
            <a:lvl4pPr marL="1828800" lvl="3" indent="-228600" algn="l">
              <a:spcBef>
                <a:spcPts val="0"/>
              </a:spcBef>
              <a:spcAft>
                <a:spcPts val="0"/>
              </a:spcAft>
              <a:buClr>
                <a:srgbClr val="919498"/>
              </a:buClr>
              <a:buSzPts val="1400"/>
              <a:buNone/>
              <a:defRPr sz="1400">
                <a:solidFill>
                  <a:srgbClr val="919498"/>
                </a:solidFill>
              </a:defRPr>
            </a:lvl4pPr>
            <a:lvl5pPr marL="2286000" lvl="4" indent="-228600" algn="l">
              <a:spcBef>
                <a:spcPts val="0"/>
              </a:spcBef>
              <a:spcAft>
                <a:spcPts val="0"/>
              </a:spcAft>
              <a:buClr>
                <a:srgbClr val="919498"/>
              </a:buClr>
              <a:buSzPts val="1400"/>
              <a:buNone/>
              <a:defRPr sz="1400">
                <a:solidFill>
                  <a:srgbClr val="919498"/>
                </a:solidFill>
              </a:defRPr>
            </a:lvl5pPr>
            <a:lvl6pPr marL="2743200" lvl="5" indent="-228600" algn="l">
              <a:spcBef>
                <a:spcPts val="280"/>
              </a:spcBef>
              <a:spcAft>
                <a:spcPts val="0"/>
              </a:spcAft>
              <a:buClr>
                <a:srgbClr val="919498"/>
              </a:buClr>
              <a:buSzPts val="1400"/>
              <a:buNone/>
              <a:defRPr sz="1400">
                <a:solidFill>
                  <a:srgbClr val="919498"/>
                </a:solidFill>
              </a:defRPr>
            </a:lvl6pPr>
            <a:lvl7pPr marL="3200400" lvl="6" indent="-228600" algn="l">
              <a:spcBef>
                <a:spcPts val="280"/>
              </a:spcBef>
              <a:spcAft>
                <a:spcPts val="0"/>
              </a:spcAft>
              <a:buClr>
                <a:srgbClr val="919498"/>
              </a:buClr>
              <a:buSzPts val="1400"/>
              <a:buNone/>
              <a:defRPr sz="1400">
                <a:solidFill>
                  <a:srgbClr val="919498"/>
                </a:solidFill>
              </a:defRPr>
            </a:lvl7pPr>
            <a:lvl8pPr marL="3657600" lvl="7" indent="-228600" algn="l">
              <a:spcBef>
                <a:spcPts val="280"/>
              </a:spcBef>
              <a:spcAft>
                <a:spcPts val="0"/>
              </a:spcAft>
              <a:buClr>
                <a:srgbClr val="919498"/>
              </a:buClr>
              <a:buSzPts val="1400"/>
              <a:buNone/>
              <a:defRPr sz="1400">
                <a:solidFill>
                  <a:srgbClr val="919498"/>
                </a:solidFill>
              </a:defRPr>
            </a:lvl8pPr>
            <a:lvl9pPr marL="4114800" lvl="8" indent="-228600" algn="l">
              <a:spcBef>
                <a:spcPts val="280"/>
              </a:spcBef>
              <a:spcAft>
                <a:spcPts val="0"/>
              </a:spcAft>
              <a:buClr>
                <a:srgbClr val="919498"/>
              </a:buClr>
              <a:buSzPts val="1400"/>
              <a:buNone/>
              <a:defRPr sz="1400">
                <a:solidFill>
                  <a:srgbClr val="919498"/>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67"/>
        <p:cNvGrpSpPr/>
        <p:nvPr/>
      </p:nvGrpSpPr>
      <p:grpSpPr>
        <a:xfrm>
          <a:off x="0" y="0"/>
          <a:ext cx="0" cy="0"/>
          <a:chOff x="0" y="0"/>
          <a:chExt cx="0" cy="0"/>
        </a:xfrm>
      </p:grpSpPr>
      <p:sp>
        <p:nvSpPr>
          <p:cNvPr id="68" name="Google Shape;68;p72"/>
          <p:cNvSpPr/>
          <p:nvPr/>
        </p:nvSpPr>
        <p:spPr>
          <a:xfrm>
            <a:off x="0" y="4413250"/>
            <a:ext cx="12192000" cy="2452688"/>
          </a:xfrm>
          <a:prstGeom prst="rect">
            <a:avLst/>
          </a:prstGeom>
          <a:solidFill>
            <a:srgbClr val="0020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9" name="Google Shape;69;p72" descr="Students.jpg"/>
          <p:cNvPicPr preferRelativeResize="0"/>
          <p:nvPr/>
        </p:nvPicPr>
        <p:blipFill rotWithShape="1">
          <a:blip r:embed="rId2">
            <a:alphaModFix/>
          </a:blip>
          <a:srcRect t="1465" b="23845"/>
          <a:stretch/>
        </p:blipFill>
        <p:spPr>
          <a:xfrm>
            <a:off x="0" y="0"/>
            <a:ext cx="12192000" cy="4416425"/>
          </a:xfrm>
          <a:prstGeom prst="rect">
            <a:avLst/>
          </a:prstGeom>
          <a:noFill/>
          <a:ln>
            <a:noFill/>
          </a:ln>
        </p:spPr>
      </p:pic>
      <p:sp>
        <p:nvSpPr>
          <p:cNvPr id="70" name="Google Shape;70;p72"/>
          <p:cNvSpPr/>
          <p:nvPr/>
        </p:nvSpPr>
        <p:spPr>
          <a:xfrm>
            <a:off x="0" y="2809875"/>
            <a:ext cx="12192000" cy="1609725"/>
          </a:xfrm>
          <a:prstGeom prst="rect">
            <a:avLst/>
          </a:prstGeom>
          <a:solidFill>
            <a:schemeClr val="dk1">
              <a:alpha val="9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 name="Google Shape;71;p72"/>
          <p:cNvSpPr txBox="1">
            <a:spLocks noGrp="1"/>
          </p:cNvSpPr>
          <p:nvPr>
            <p:ph type="title"/>
          </p:nvPr>
        </p:nvSpPr>
        <p:spPr>
          <a:xfrm>
            <a:off x="963085" y="4406901"/>
            <a:ext cx="8868545" cy="1362075"/>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SzPts val="1400"/>
              <a:buNone/>
              <a:defRPr sz="4000" b="1" cap="none">
                <a:solidFill>
                  <a:schemeClr val="lt1"/>
                </a:solidFill>
              </a:defRPr>
            </a:lvl1pPr>
            <a:lvl2pPr lvl="1" algn="l">
              <a:lnSpc>
                <a:spcPct val="211111"/>
              </a:lnSpc>
              <a:spcBef>
                <a:spcPts val="0"/>
              </a:spcBef>
              <a:spcAft>
                <a:spcPts val="0"/>
              </a:spcAft>
              <a:buSzPts val="1400"/>
              <a:buNone/>
              <a:defRPr/>
            </a:lvl2pPr>
            <a:lvl3pPr lvl="2" algn="l">
              <a:lnSpc>
                <a:spcPct val="211111"/>
              </a:lnSpc>
              <a:spcBef>
                <a:spcPts val="0"/>
              </a:spcBef>
              <a:spcAft>
                <a:spcPts val="0"/>
              </a:spcAft>
              <a:buSzPts val="1400"/>
              <a:buNone/>
              <a:defRPr/>
            </a:lvl3pPr>
            <a:lvl4pPr lvl="3" algn="l">
              <a:lnSpc>
                <a:spcPct val="211111"/>
              </a:lnSpc>
              <a:spcBef>
                <a:spcPts val="0"/>
              </a:spcBef>
              <a:spcAft>
                <a:spcPts val="0"/>
              </a:spcAft>
              <a:buSzPts val="1400"/>
              <a:buNone/>
              <a:defRPr/>
            </a:lvl4pPr>
            <a:lvl5pPr lvl="4" algn="l">
              <a:lnSpc>
                <a:spcPct val="211111"/>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 name="Google Shape;72;p72"/>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lt1"/>
              </a:buClr>
              <a:buSzPts val="2000"/>
              <a:buNone/>
              <a:defRPr sz="2000">
                <a:solidFill>
                  <a:schemeClr val="lt1"/>
                </a:solidFill>
              </a:defRPr>
            </a:lvl1pPr>
            <a:lvl2pPr marL="914400" lvl="1" indent="-228600" algn="l">
              <a:spcBef>
                <a:spcPts val="0"/>
              </a:spcBef>
              <a:spcAft>
                <a:spcPts val="0"/>
              </a:spcAft>
              <a:buClr>
                <a:srgbClr val="919498"/>
              </a:buClr>
              <a:buSzPts val="1800"/>
              <a:buNone/>
              <a:defRPr sz="1800">
                <a:solidFill>
                  <a:srgbClr val="919498"/>
                </a:solidFill>
              </a:defRPr>
            </a:lvl2pPr>
            <a:lvl3pPr marL="1371600" lvl="2" indent="-228600" algn="l">
              <a:spcBef>
                <a:spcPts val="0"/>
              </a:spcBef>
              <a:spcAft>
                <a:spcPts val="0"/>
              </a:spcAft>
              <a:buClr>
                <a:srgbClr val="919498"/>
              </a:buClr>
              <a:buSzPts val="1600"/>
              <a:buNone/>
              <a:defRPr sz="1600">
                <a:solidFill>
                  <a:srgbClr val="919498"/>
                </a:solidFill>
              </a:defRPr>
            </a:lvl3pPr>
            <a:lvl4pPr marL="1828800" lvl="3" indent="-228600" algn="l">
              <a:spcBef>
                <a:spcPts val="0"/>
              </a:spcBef>
              <a:spcAft>
                <a:spcPts val="0"/>
              </a:spcAft>
              <a:buClr>
                <a:srgbClr val="919498"/>
              </a:buClr>
              <a:buSzPts val="1400"/>
              <a:buNone/>
              <a:defRPr sz="1400">
                <a:solidFill>
                  <a:srgbClr val="919498"/>
                </a:solidFill>
              </a:defRPr>
            </a:lvl4pPr>
            <a:lvl5pPr marL="2286000" lvl="4" indent="-228600" algn="l">
              <a:spcBef>
                <a:spcPts val="0"/>
              </a:spcBef>
              <a:spcAft>
                <a:spcPts val="0"/>
              </a:spcAft>
              <a:buClr>
                <a:srgbClr val="919498"/>
              </a:buClr>
              <a:buSzPts val="1400"/>
              <a:buNone/>
              <a:defRPr sz="1400">
                <a:solidFill>
                  <a:srgbClr val="919498"/>
                </a:solidFill>
              </a:defRPr>
            </a:lvl5pPr>
            <a:lvl6pPr marL="2743200" lvl="5" indent="-228600" algn="l">
              <a:spcBef>
                <a:spcPts val="280"/>
              </a:spcBef>
              <a:spcAft>
                <a:spcPts val="0"/>
              </a:spcAft>
              <a:buClr>
                <a:srgbClr val="919498"/>
              </a:buClr>
              <a:buSzPts val="1400"/>
              <a:buNone/>
              <a:defRPr sz="1400">
                <a:solidFill>
                  <a:srgbClr val="919498"/>
                </a:solidFill>
              </a:defRPr>
            </a:lvl6pPr>
            <a:lvl7pPr marL="3200400" lvl="6" indent="-228600" algn="l">
              <a:spcBef>
                <a:spcPts val="280"/>
              </a:spcBef>
              <a:spcAft>
                <a:spcPts val="0"/>
              </a:spcAft>
              <a:buClr>
                <a:srgbClr val="919498"/>
              </a:buClr>
              <a:buSzPts val="1400"/>
              <a:buNone/>
              <a:defRPr sz="1400">
                <a:solidFill>
                  <a:srgbClr val="919498"/>
                </a:solidFill>
              </a:defRPr>
            </a:lvl7pPr>
            <a:lvl8pPr marL="3657600" lvl="7" indent="-228600" algn="l">
              <a:spcBef>
                <a:spcPts val="280"/>
              </a:spcBef>
              <a:spcAft>
                <a:spcPts val="0"/>
              </a:spcAft>
              <a:buClr>
                <a:srgbClr val="919498"/>
              </a:buClr>
              <a:buSzPts val="1400"/>
              <a:buNone/>
              <a:defRPr sz="1400">
                <a:solidFill>
                  <a:srgbClr val="919498"/>
                </a:solidFill>
              </a:defRPr>
            </a:lvl8pPr>
            <a:lvl9pPr marL="4114800" lvl="8" indent="-228600" algn="l">
              <a:spcBef>
                <a:spcPts val="280"/>
              </a:spcBef>
              <a:spcAft>
                <a:spcPts val="0"/>
              </a:spcAft>
              <a:buClr>
                <a:srgbClr val="919498"/>
              </a:buClr>
              <a:buSzPts val="1400"/>
              <a:buNone/>
              <a:defRPr sz="1400">
                <a:solidFill>
                  <a:srgbClr val="919498"/>
                </a:solidFill>
              </a:defRPr>
            </a:lvl9pPr>
          </a:lstStyle>
          <a:p>
            <a:endParaRPr/>
          </a:p>
        </p:txBody>
      </p:sp>
      <p:pic>
        <p:nvPicPr>
          <p:cNvPr id="73" name="Google Shape;73;p72" descr="A logo with red white and blue stripes&#10;&#10;Description automatically generated"/>
          <p:cNvPicPr preferRelativeResize="0"/>
          <p:nvPr/>
        </p:nvPicPr>
        <p:blipFill rotWithShape="1">
          <a:blip r:embed="rId3">
            <a:alphaModFix/>
          </a:blip>
          <a:srcRect/>
          <a:stretch/>
        </p:blipFill>
        <p:spPr>
          <a:xfrm>
            <a:off x="10258585" y="4594503"/>
            <a:ext cx="1506460" cy="209018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75"/>
        <p:cNvGrpSpPr/>
        <p:nvPr/>
      </p:nvGrpSpPr>
      <p:grpSpPr>
        <a:xfrm>
          <a:off x="0" y="0"/>
          <a:ext cx="0" cy="0"/>
          <a:chOff x="0" y="0"/>
          <a:chExt cx="0" cy="0"/>
        </a:xfrm>
      </p:grpSpPr>
      <p:pic>
        <p:nvPicPr>
          <p:cNvPr id="76" name="Google Shape;76;p74" descr="Students.jpg"/>
          <p:cNvPicPr preferRelativeResize="0"/>
          <p:nvPr/>
        </p:nvPicPr>
        <p:blipFill rotWithShape="1">
          <a:blip r:embed="rId2">
            <a:alphaModFix/>
          </a:blip>
          <a:srcRect t="1465" b="23845"/>
          <a:stretch/>
        </p:blipFill>
        <p:spPr>
          <a:xfrm>
            <a:off x="0" y="0"/>
            <a:ext cx="12192000" cy="4416425"/>
          </a:xfrm>
          <a:prstGeom prst="rect">
            <a:avLst/>
          </a:prstGeom>
          <a:noFill/>
          <a:ln>
            <a:noFill/>
          </a:ln>
        </p:spPr>
      </p:pic>
      <p:sp>
        <p:nvSpPr>
          <p:cNvPr id="77" name="Google Shape;77;p74"/>
          <p:cNvSpPr/>
          <p:nvPr/>
        </p:nvSpPr>
        <p:spPr>
          <a:xfrm>
            <a:off x="0" y="2809875"/>
            <a:ext cx="12192000" cy="1609725"/>
          </a:xfrm>
          <a:prstGeom prst="rect">
            <a:avLst/>
          </a:prstGeom>
          <a:solidFill>
            <a:schemeClr val="dk1">
              <a:alpha val="9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 name="Google Shape;78;p74"/>
          <p:cNvSpPr/>
          <p:nvPr/>
        </p:nvSpPr>
        <p:spPr>
          <a:xfrm>
            <a:off x="2743200" y="4416425"/>
            <a:ext cx="9448800" cy="4206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 name="Google Shape;79;p74"/>
          <p:cNvSpPr/>
          <p:nvPr/>
        </p:nvSpPr>
        <p:spPr>
          <a:xfrm rot="10800000">
            <a:off x="2233613" y="4416425"/>
            <a:ext cx="508000" cy="2441575"/>
          </a:xfrm>
          <a:prstGeom prst="rect">
            <a:avLst/>
          </a:prstGeom>
          <a:gradFill>
            <a:gsLst>
              <a:gs pos="0">
                <a:srgbClr val="C6C7CA">
                  <a:alpha val="0"/>
                </a:srgbClr>
              </a:gs>
              <a:gs pos="100000">
                <a:srgbClr val="E2E4E5"/>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39393"/>
              </a:solidFill>
              <a:latin typeface="Arial"/>
              <a:ea typeface="Arial"/>
              <a:cs typeface="Arial"/>
              <a:sym typeface="Arial"/>
            </a:endParaRPr>
          </a:p>
        </p:txBody>
      </p:sp>
      <p:sp>
        <p:nvSpPr>
          <p:cNvPr id="80" name="Google Shape;80;p74"/>
          <p:cNvSpPr txBox="1">
            <a:spLocks noGrp="1"/>
          </p:cNvSpPr>
          <p:nvPr>
            <p:ph type="ctrTitle"/>
          </p:nvPr>
        </p:nvSpPr>
        <p:spPr>
          <a:xfrm>
            <a:off x="609600" y="3091816"/>
            <a:ext cx="11297920" cy="1241425"/>
          </a:xfrm>
          <a:prstGeom prst="rect">
            <a:avLst/>
          </a:prstGeom>
          <a:noFill/>
          <a:ln>
            <a:noFill/>
          </a:ln>
        </p:spPr>
        <p:txBody>
          <a:bodyPr spcFirstLastPara="1" wrap="square" lIns="91425" tIns="45700" rIns="91425" bIns="45700" anchor="ctr" anchorCtr="0">
            <a:noAutofit/>
          </a:bodyPr>
          <a:lstStyle>
            <a:lvl1pPr lvl="0" algn="l">
              <a:lnSpc>
                <a:spcPct val="82608"/>
              </a:lnSpc>
              <a:spcBef>
                <a:spcPts val="0"/>
              </a:spcBef>
              <a:spcAft>
                <a:spcPts val="0"/>
              </a:spcAft>
              <a:buSzPts val="1400"/>
              <a:buNone/>
              <a:defRPr sz="4600" b="1" cap="none">
                <a:solidFill>
                  <a:schemeClr val="lt1"/>
                </a:solidFill>
                <a:latin typeface="Calibri"/>
                <a:ea typeface="Calibri"/>
                <a:cs typeface="Calibri"/>
                <a:sym typeface="Calibri"/>
              </a:defRPr>
            </a:lvl1pPr>
            <a:lvl2pPr lvl="1" algn="l">
              <a:lnSpc>
                <a:spcPct val="211111"/>
              </a:lnSpc>
              <a:spcBef>
                <a:spcPts val="0"/>
              </a:spcBef>
              <a:spcAft>
                <a:spcPts val="0"/>
              </a:spcAft>
              <a:buSzPts val="1400"/>
              <a:buNone/>
              <a:defRPr/>
            </a:lvl2pPr>
            <a:lvl3pPr lvl="2" algn="l">
              <a:lnSpc>
                <a:spcPct val="211111"/>
              </a:lnSpc>
              <a:spcBef>
                <a:spcPts val="0"/>
              </a:spcBef>
              <a:spcAft>
                <a:spcPts val="0"/>
              </a:spcAft>
              <a:buSzPts val="1400"/>
              <a:buNone/>
              <a:defRPr/>
            </a:lvl3pPr>
            <a:lvl4pPr lvl="3" algn="l">
              <a:lnSpc>
                <a:spcPct val="211111"/>
              </a:lnSpc>
              <a:spcBef>
                <a:spcPts val="0"/>
              </a:spcBef>
              <a:spcAft>
                <a:spcPts val="0"/>
              </a:spcAft>
              <a:buSzPts val="1400"/>
              <a:buNone/>
              <a:defRPr/>
            </a:lvl4pPr>
            <a:lvl5pPr lvl="4" algn="l">
              <a:lnSpc>
                <a:spcPct val="211111"/>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74"/>
          <p:cNvSpPr txBox="1">
            <a:spLocks noGrp="1"/>
          </p:cNvSpPr>
          <p:nvPr>
            <p:ph type="subTitle" idx="1"/>
          </p:nvPr>
        </p:nvSpPr>
        <p:spPr>
          <a:xfrm>
            <a:off x="3180080" y="5034279"/>
            <a:ext cx="8829040" cy="128079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2400"/>
              <a:buNone/>
              <a:defRPr sz="2400">
                <a:solidFill>
                  <a:schemeClr val="dk1"/>
                </a:solidFill>
              </a:defRPr>
            </a:lvl1pPr>
            <a:lvl2pPr lvl="1" algn="ctr">
              <a:spcBef>
                <a:spcPts val="0"/>
              </a:spcBef>
              <a:spcAft>
                <a:spcPts val="0"/>
              </a:spcAft>
              <a:buClr>
                <a:srgbClr val="919498"/>
              </a:buClr>
              <a:buSzPts val="2400"/>
              <a:buNone/>
              <a:defRPr>
                <a:solidFill>
                  <a:srgbClr val="919498"/>
                </a:solidFill>
              </a:defRPr>
            </a:lvl2pPr>
            <a:lvl3pPr lvl="2" algn="ctr">
              <a:spcBef>
                <a:spcPts val="0"/>
              </a:spcBef>
              <a:spcAft>
                <a:spcPts val="0"/>
              </a:spcAft>
              <a:buClr>
                <a:srgbClr val="919498"/>
              </a:buClr>
              <a:buSzPts val="2000"/>
              <a:buNone/>
              <a:defRPr>
                <a:solidFill>
                  <a:srgbClr val="919498"/>
                </a:solidFill>
              </a:defRPr>
            </a:lvl3pPr>
            <a:lvl4pPr lvl="3" algn="ctr">
              <a:spcBef>
                <a:spcPts val="0"/>
              </a:spcBef>
              <a:spcAft>
                <a:spcPts val="0"/>
              </a:spcAft>
              <a:buClr>
                <a:srgbClr val="919498"/>
              </a:buClr>
              <a:buSzPts val="2000"/>
              <a:buNone/>
              <a:defRPr>
                <a:solidFill>
                  <a:srgbClr val="919498"/>
                </a:solidFill>
              </a:defRPr>
            </a:lvl4pPr>
            <a:lvl5pPr lvl="4" algn="ctr">
              <a:spcBef>
                <a:spcPts val="0"/>
              </a:spcBef>
              <a:spcAft>
                <a:spcPts val="0"/>
              </a:spcAft>
              <a:buClr>
                <a:srgbClr val="919498"/>
              </a:buClr>
              <a:buSzPts val="2000"/>
              <a:buNone/>
              <a:defRPr>
                <a:solidFill>
                  <a:srgbClr val="919498"/>
                </a:solidFill>
              </a:defRPr>
            </a:lvl5pPr>
            <a:lvl6pPr lvl="5" algn="ctr">
              <a:spcBef>
                <a:spcPts val="400"/>
              </a:spcBef>
              <a:spcAft>
                <a:spcPts val="0"/>
              </a:spcAft>
              <a:buClr>
                <a:srgbClr val="919498"/>
              </a:buClr>
              <a:buSzPts val="2000"/>
              <a:buNone/>
              <a:defRPr>
                <a:solidFill>
                  <a:srgbClr val="919498"/>
                </a:solidFill>
              </a:defRPr>
            </a:lvl6pPr>
            <a:lvl7pPr lvl="6" algn="ctr">
              <a:spcBef>
                <a:spcPts val="400"/>
              </a:spcBef>
              <a:spcAft>
                <a:spcPts val="0"/>
              </a:spcAft>
              <a:buClr>
                <a:srgbClr val="919498"/>
              </a:buClr>
              <a:buSzPts val="2000"/>
              <a:buNone/>
              <a:defRPr>
                <a:solidFill>
                  <a:srgbClr val="919498"/>
                </a:solidFill>
              </a:defRPr>
            </a:lvl7pPr>
            <a:lvl8pPr lvl="7" algn="ctr">
              <a:spcBef>
                <a:spcPts val="400"/>
              </a:spcBef>
              <a:spcAft>
                <a:spcPts val="0"/>
              </a:spcAft>
              <a:buClr>
                <a:srgbClr val="919498"/>
              </a:buClr>
              <a:buSzPts val="2000"/>
              <a:buNone/>
              <a:defRPr>
                <a:solidFill>
                  <a:srgbClr val="919498"/>
                </a:solidFill>
              </a:defRPr>
            </a:lvl8pPr>
            <a:lvl9pPr lvl="8" algn="ctr">
              <a:spcBef>
                <a:spcPts val="400"/>
              </a:spcBef>
              <a:spcAft>
                <a:spcPts val="0"/>
              </a:spcAft>
              <a:buClr>
                <a:srgbClr val="919498"/>
              </a:buClr>
              <a:buSzPts val="2000"/>
              <a:buNone/>
              <a:defRPr>
                <a:solidFill>
                  <a:srgbClr val="919498"/>
                </a:solidFill>
              </a:defRPr>
            </a:lvl9pPr>
          </a:lstStyle>
          <a:p>
            <a:endParaRPr/>
          </a:p>
        </p:txBody>
      </p:sp>
      <p:sp>
        <p:nvSpPr>
          <p:cNvPr id="82" name="Google Shape;82;p74"/>
          <p:cNvSpPr/>
          <p:nvPr/>
        </p:nvSpPr>
        <p:spPr>
          <a:xfrm>
            <a:off x="3180079" y="6385453"/>
            <a:ext cx="7726045" cy="461665"/>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800">
                <a:solidFill>
                  <a:srgbClr val="000000"/>
                </a:solidFill>
                <a:latin typeface="Calibri"/>
                <a:ea typeface="Calibri"/>
                <a:cs typeface="Calibri"/>
                <a:sym typeface="Calibri"/>
              </a:rPr>
              <a:t>Copyright© 2024 National Federation of State High School Associations. All Rights Reserved.</a:t>
            </a:r>
            <a:endParaRPr sz="800">
              <a:solidFill>
                <a:schemeClr val="dk1"/>
              </a:solidFill>
              <a:latin typeface="Calibri"/>
              <a:ea typeface="Calibri"/>
              <a:cs typeface="Calibri"/>
              <a:sym typeface="Calibri"/>
            </a:endParaRPr>
          </a:p>
          <a:p>
            <a:pPr marL="0" marR="0" lvl="0" indent="0" algn="l" rtl="0">
              <a:spcBef>
                <a:spcPts val="0"/>
              </a:spcBef>
              <a:spcAft>
                <a:spcPts val="0"/>
              </a:spcAft>
              <a:buNone/>
            </a:pPr>
            <a:r>
              <a:rPr lang="en-US" sz="800">
                <a:solidFill>
                  <a:srgbClr val="000000"/>
                </a:solidFill>
                <a:latin typeface="Calibri"/>
                <a:ea typeface="Calibri"/>
                <a:cs typeface="Calibri"/>
                <a:sym typeface="Calibri"/>
              </a:rPr>
              <a:t>This copyrighted </a:t>
            </a:r>
            <a:r>
              <a:rPr lang="en-US" sz="800">
                <a:solidFill>
                  <a:schemeClr val="dk1"/>
                </a:solidFill>
                <a:latin typeface="Calibri"/>
                <a:ea typeface="Calibri"/>
                <a:cs typeface="Calibri"/>
                <a:sym typeface="Calibri"/>
              </a:rPr>
              <a:t>power point</a:t>
            </a:r>
            <a:r>
              <a:rPr lang="en-US" sz="800">
                <a:solidFill>
                  <a:srgbClr val="000000"/>
                </a:solidFill>
                <a:latin typeface="Calibri"/>
                <a:ea typeface="Calibri"/>
                <a:cs typeface="Calibri"/>
                <a:sym typeface="Calibri"/>
              </a:rPr>
              <a:t> is presented by the NFHS. </a:t>
            </a:r>
            <a:r>
              <a:rPr lang="en-US" sz="800">
                <a:solidFill>
                  <a:schemeClr val="dk1"/>
                </a:solidFill>
                <a:latin typeface="Calibri"/>
                <a:ea typeface="Calibri"/>
                <a:cs typeface="Calibri"/>
                <a:sym typeface="Calibri"/>
              </a:rPr>
              <a:t>This m</a:t>
            </a:r>
            <a:r>
              <a:rPr lang="en-US" sz="800">
                <a:solidFill>
                  <a:srgbClr val="000000"/>
                </a:solidFill>
                <a:latin typeface="Calibri"/>
                <a:ea typeface="Calibri"/>
                <a:cs typeface="Calibri"/>
                <a:sym typeface="Calibri"/>
              </a:rPr>
              <a:t>aterial shall </a:t>
            </a:r>
            <a:r>
              <a:rPr lang="en-US" sz="800">
                <a:solidFill>
                  <a:schemeClr val="dk1"/>
                </a:solidFill>
                <a:latin typeface="Calibri"/>
                <a:ea typeface="Calibri"/>
                <a:cs typeface="Calibri"/>
                <a:sym typeface="Calibri"/>
              </a:rPr>
              <a:t>only </a:t>
            </a:r>
            <a:r>
              <a:rPr lang="en-US" sz="800">
                <a:solidFill>
                  <a:srgbClr val="000000"/>
                </a:solidFill>
                <a:latin typeface="Calibri"/>
                <a:ea typeface="Calibri"/>
                <a:cs typeface="Calibri"/>
                <a:sym typeface="Calibri"/>
              </a:rPr>
              <a:t>be reproduced or distributed </a:t>
            </a:r>
            <a:r>
              <a:rPr lang="en-US" sz="800">
                <a:solidFill>
                  <a:schemeClr val="dk1"/>
                </a:solidFill>
                <a:latin typeface="Calibri"/>
                <a:ea typeface="Calibri"/>
                <a:cs typeface="Calibri"/>
                <a:sym typeface="Calibri"/>
              </a:rPr>
              <a:t>by member state associations for teaching and training purposes. Distribution to the public is prohibited </a:t>
            </a:r>
            <a:r>
              <a:rPr lang="en-US" sz="800">
                <a:solidFill>
                  <a:srgbClr val="000000"/>
                </a:solidFill>
                <a:latin typeface="Calibri"/>
                <a:ea typeface="Calibri"/>
                <a:cs typeface="Calibri"/>
                <a:sym typeface="Calibri"/>
              </a:rPr>
              <a:t>without </a:t>
            </a:r>
            <a:r>
              <a:rPr lang="en-US" sz="800">
                <a:solidFill>
                  <a:schemeClr val="dk1"/>
                </a:solidFill>
                <a:latin typeface="Calibri"/>
                <a:ea typeface="Calibri"/>
                <a:cs typeface="Calibri"/>
                <a:sym typeface="Calibri"/>
              </a:rPr>
              <a:t>the </a:t>
            </a:r>
            <a:r>
              <a:rPr lang="en-US" sz="800">
                <a:solidFill>
                  <a:srgbClr val="000000"/>
                </a:solidFill>
                <a:latin typeface="Calibri"/>
                <a:ea typeface="Calibri"/>
                <a:cs typeface="Calibri"/>
                <a:sym typeface="Calibri"/>
              </a:rPr>
              <a:t>express written consent from the NFHS.</a:t>
            </a:r>
            <a:r>
              <a:rPr lang="en-US" sz="800">
                <a:solidFill>
                  <a:schemeClr val="dk1"/>
                </a:solidFill>
                <a:latin typeface="Calibri"/>
                <a:ea typeface="Calibri"/>
                <a:cs typeface="Calibri"/>
                <a:sym typeface="Calibri"/>
              </a:rPr>
              <a:t> Please contact Davis Whitfield, COO at </a:t>
            </a:r>
            <a:r>
              <a:rPr lang="en-US" sz="800"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dwhitfield@nfhs.org</a:t>
            </a:r>
            <a:r>
              <a:rPr lang="en-US" sz="800">
                <a:solidFill>
                  <a:schemeClr val="dk1"/>
                </a:solidFill>
                <a:latin typeface="Calibri"/>
                <a:ea typeface="Calibri"/>
                <a:cs typeface="Calibri"/>
                <a:sym typeface="Calibri"/>
              </a:rPr>
              <a:t> with requests.</a:t>
            </a:r>
            <a:endParaRPr/>
          </a:p>
        </p:txBody>
      </p:sp>
      <p:pic>
        <p:nvPicPr>
          <p:cNvPr id="83" name="Google Shape;83;p74" descr="A logo with red and white stripes&#10;&#10;Description automatically generated"/>
          <p:cNvPicPr preferRelativeResize="0"/>
          <p:nvPr/>
        </p:nvPicPr>
        <p:blipFill rotWithShape="1">
          <a:blip r:embed="rId4">
            <a:alphaModFix/>
          </a:blip>
          <a:srcRect/>
          <a:stretch/>
        </p:blipFill>
        <p:spPr>
          <a:xfrm>
            <a:off x="734983" y="4596342"/>
            <a:ext cx="1497836" cy="208173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p:nvPr/>
        </p:nvSpPr>
        <p:spPr>
          <a:xfrm rot="10800000">
            <a:off x="363538" y="412750"/>
            <a:ext cx="508000" cy="6445250"/>
          </a:xfrm>
          <a:prstGeom prst="rect">
            <a:avLst/>
          </a:prstGeom>
          <a:gradFill>
            <a:gsLst>
              <a:gs pos="0">
                <a:srgbClr val="C6C7CA">
                  <a:alpha val="0"/>
                </a:srgbClr>
              </a:gs>
              <a:gs pos="100000">
                <a:srgbClr val="E2E4E5"/>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39393"/>
              </a:solidFill>
              <a:latin typeface="Arial"/>
              <a:ea typeface="Arial"/>
              <a:cs typeface="Arial"/>
              <a:sym typeface="Arial"/>
            </a:endParaRPr>
          </a:p>
        </p:txBody>
      </p:sp>
      <p:sp>
        <p:nvSpPr>
          <p:cNvPr id="11" name="Google Shape;11;p65"/>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3800" b="1" i="0" u="none" strike="noStrike" cap="none">
                <a:solidFill>
                  <a:srgbClr val="00205B"/>
                </a:solidFill>
                <a:latin typeface="Calibri"/>
                <a:ea typeface="Calibri"/>
                <a:cs typeface="Calibri"/>
                <a:sym typeface="Calibri"/>
              </a:defRPr>
            </a:lvl1pPr>
            <a:lvl2pPr marR="0" lvl="1" algn="l" rtl="0">
              <a:lnSpc>
                <a:spcPct val="100000"/>
              </a:lnSpc>
              <a:spcBef>
                <a:spcPts val="0"/>
              </a:spcBef>
              <a:spcAft>
                <a:spcPts val="0"/>
              </a:spcAft>
              <a:buSzPts val="1400"/>
              <a:buNone/>
              <a:defRPr sz="3800" b="1" i="0" u="none" strike="noStrike" cap="none">
                <a:solidFill>
                  <a:srgbClr val="00205B"/>
                </a:solidFill>
                <a:latin typeface="Calibri"/>
                <a:ea typeface="Calibri"/>
                <a:cs typeface="Calibri"/>
                <a:sym typeface="Calibri"/>
              </a:defRPr>
            </a:lvl2pPr>
            <a:lvl3pPr marR="0" lvl="2" algn="l" rtl="0">
              <a:lnSpc>
                <a:spcPct val="100000"/>
              </a:lnSpc>
              <a:spcBef>
                <a:spcPts val="0"/>
              </a:spcBef>
              <a:spcAft>
                <a:spcPts val="0"/>
              </a:spcAft>
              <a:buSzPts val="1400"/>
              <a:buNone/>
              <a:defRPr sz="3800" b="1" i="0" u="none" strike="noStrike" cap="none">
                <a:solidFill>
                  <a:srgbClr val="00205B"/>
                </a:solidFill>
                <a:latin typeface="Calibri"/>
                <a:ea typeface="Calibri"/>
                <a:cs typeface="Calibri"/>
                <a:sym typeface="Calibri"/>
              </a:defRPr>
            </a:lvl3pPr>
            <a:lvl4pPr marR="0" lvl="3" algn="l" rtl="0">
              <a:lnSpc>
                <a:spcPct val="100000"/>
              </a:lnSpc>
              <a:spcBef>
                <a:spcPts val="0"/>
              </a:spcBef>
              <a:spcAft>
                <a:spcPts val="0"/>
              </a:spcAft>
              <a:buSzPts val="1400"/>
              <a:buNone/>
              <a:defRPr sz="3800" b="1" i="0" u="none" strike="noStrike" cap="none">
                <a:solidFill>
                  <a:srgbClr val="00205B"/>
                </a:solidFill>
                <a:latin typeface="Calibri"/>
                <a:ea typeface="Calibri"/>
                <a:cs typeface="Calibri"/>
                <a:sym typeface="Calibri"/>
              </a:defRPr>
            </a:lvl4pPr>
            <a:lvl5pPr marR="0" lvl="4" algn="l" rtl="0">
              <a:lnSpc>
                <a:spcPct val="100000"/>
              </a:lnSpc>
              <a:spcBef>
                <a:spcPts val="0"/>
              </a:spcBef>
              <a:spcAft>
                <a:spcPts val="0"/>
              </a:spcAft>
              <a:buSzPts val="1400"/>
              <a:buNone/>
              <a:defRPr sz="3800" b="1" i="0" u="none" strike="noStrike" cap="none">
                <a:solidFill>
                  <a:srgbClr val="00205B"/>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 name="Google Shape;12;p65"/>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lvl1pPr marL="457200" marR="0" lvl="0" indent="-393700" algn="l" rtl="0">
              <a:spcBef>
                <a:spcPts val="0"/>
              </a:spcBef>
              <a:spcAft>
                <a:spcPts val="0"/>
              </a:spcAft>
              <a:buClr>
                <a:schemeClr val="dk1"/>
              </a:buClr>
              <a:buSzPts val="2600"/>
              <a:buFont typeface="Noto Sans Symbols"/>
              <a:buChar char="▪"/>
              <a:defRPr sz="2600" b="0" i="0" u="none" strike="noStrike" cap="none">
                <a:solidFill>
                  <a:schemeClr val="dk1"/>
                </a:solidFill>
                <a:latin typeface="Calibri"/>
                <a:ea typeface="Calibri"/>
                <a:cs typeface="Calibri"/>
                <a:sym typeface="Calibri"/>
              </a:defRPr>
            </a:lvl1pPr>
            <a:lvl2pPr marL="914400" marR="0" lvl="1" indent="-381000" algn="l" rtl="0">
              <a:spcBef>
                <a:spcPts val="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55600" algn="l" rtl="0">
              <a:spcBef>
                <a:spcPts val="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4pPr>
            <a:lvl5pPr marL="2286000" marR="0" lvl="4"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65"/>
          <p:cNvSpPr txBox="1">
            <a:spLocks noGrp="1"/>
          </p:cNvSpPr>
          <p:nvPr>
            <p:ph type="dt" idx="10"/>
          </p:nvPr>
        </p:nvSpPr>
        <p:spPr>
          <a:xfrm>
            <a:off x="1906588" y="6516688"/>
            <a:ext cx="2844800" cy="30321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91949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65"/>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65"/>
          <p:cNvSpPr txBox="1">
            <a:spLocks noGrp="1"/>
          </p:cNvSpPr>
          <p:nvPr>
            <p:ph type="sldNum" idx="12"/>
          </p:nvPr>
        </p:nvSpPr>
        <p:spPr>
          <a:xfrm>
            <a:off x="8343900" y="6516688"/>
            <a:ext cx="1389063" cy="30321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91949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91949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91949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91949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91949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91949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91949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91949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9194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16;p65"/>
          <p:cNvSpPr/>
          <p:nvPr/>
        </p:nvSpPr>
        <p:spPr>
          <a:xfrm>
            <a:off x="0" y="0"/>
            <a:ext cx="12192000" cy="42068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65"/>
          <p:cNvSpPr/>
          <p:nvPr/>
        </p:nvSpPr>
        <p:spPr>
          <a:xfrm>
            <a:off x="874713" y="0"/>
            <a:ext cx="4022725" cy="4206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8" name="Google Shape;18;p65"/>
          <p:cNvCxnSpPr/>
          <p:nvPr/>
        </p:nvCxnSpPr>
        <p:spPr>
          <a:xfrm>
            <a:off x="874713" y="1874838"/>
            <a:ext cx="11317287" cy="0"/>
          </a:xfrm>
          <a:prstGeom prst="straightConnector1">
            <a:avLst/>
          </a:prstGeom>
          <a:noFill/>
          <a:ln w="12700" cap="flat" cmpd="sng">
            <a:solidFill>
              <a:schemeClr val="dk1"/>
            </a:solidFill>
            <a:prstDash val="solid"/>
            <a:round/>
            <a:headEnd type="none" w="sm" len="sm"/>
            <a:tailEnd type="none" w="sm" len="sm"/>
          </a:ln>
        </p:spPr>
      </p:cxnSp>
      <p:cxnSp>
        <p:nvCxnSpPr>
          <p:cNvPr id="19" name="Google Shape;19;p65"/>
          <p:cNvCxnSpPr/>
          <p:nvPr/>
        </p:nvCxnSpPr>
        <p:spPr>
          <a:xfrm>
            <a:off x="874713" y="6524625"/>
            <a:ext cx="11317287" cy="0"/>
          </a:xfrm>
          <a:prstGeom prst="straightConnector1">
            <a:avLst/>
          </a:prstGeom>
          <a:noFill/>
          <a:ln w="12700" cap="flat" cmpd="sng">
            <a:solidFill>
              <a:schemeClr val="dk1"/>
            </a:solidFill>
            <a:prstDash val="solid"/>
            <a:round/>
            <a:headEnd type="none" w="sm" len="sm"/>
            <a:tailEnd type="none" w="sm" len="sm"/>
          </a:ln>
        </p:spPr>
      </p:cxnSp>
      <p:grpSp>
        <p:nvGrpSpPr>
          <p:cNvPr id="20" name="Google Shape;20;p65"/>
          <p:cNvGrpSpPr/>
          <p:nvPr/>
        </p:nvGrpSpPr>
        <p:grpSpPr>
          <a:xfrm>
            <a:off x="670984" y="855664"/>
            <a:ext cx="1132416" cy="650875"/>
            <a:chOff x="502921" y="856420"/>
            <a:chExt cx="850391" cy="649605"/>
          </a:xfrm>
        </p:grpSpPr>
        <p:sp>
          <p:nvSpPr>
            <p:cNvPr id="21" name="Google Shape;21;p65"/>
            <p:cNvSpPr/>
            <p:nvPr/>
          </p:nvSpPr>
          <p:spPr>
            <a:xfrm>
              <a:off x="504510" y="1376104"/>
              <a:ext cx="149415" cy="129921"/>
            </a:xfrm>
            <a:custGeom>
              <a:avLst/>
              <a:gdLst/>
              <a:ahLst/>
              <a:cxnLst/>
              <a:rect l="l" t="t" r="r" b="b"/>
              <a:pathLst>
                <a:path w="148590" h="129540" extrusionOk="0">
                  <a:moveTo>
                    <a:pt x="0" y="0"/>
                  </a:moveTo>
                  <a:lnTo>
                    <a:pt x="148590" y="0"/>
                  </a:lnTo>
                  <a:lnTo>
                    <a:pt x="148590" y="129540"/>
                  </a:lnTo>
                  <a:lnTo>
                    <a:pt x="0" y="0"/>
                  </a:lnTo>
                  <a:close/>
                </a:path>
              </a:pathLst>
            </a:custGeom>
            <a:solidFill>
              <a:srgbClr val="0020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22;p65"/>
            <p:cNvSpPr/>
            <p:nvPr/>
          </p:nvSpPr>
          <p:spPr>
            <a:xfrm>
              <a:off x="502921" y="856420"/>
              <a:ext cx="850391" cy="521268"/>
            </a:xfrm>
            <a:custGeom>
              <a:avLst/>
              <a:gdLst/>
              <a:ahLst/>
              <a:cxnLst/>
              <a:rect l="l" t="t" r="r" b="b"/>
              <a:pathLst>
                <a:path w="948690" h="521970" extrusionOk="0">
                  <a:moveTo>
                    <a:pt x="1905" y="0"/>
                  </a:moveTo>
                  <a:lnTo>
                    <a:pt x="0" y="520065"/>
                  </a:lnTo>
                  <a:lnTo>
                    <a:pt x="775335" y="521970"/>
                  </a:lnTo>
                  <a:lnTo>
                    <a:pt x="948690" y="253365"/>
                  </a:lnTo>
                  <a:lnTo>
                    <a:pt x="775335" y="1905"/>
                  </a:lnTo>
                  <a:lnTo>
                    <a:pt x="1905" y="0"/>
                  </a:lnTo>
                  <a:close/>
                </a:path>
              </a:pathLst>
            </a:custGeom>
            <a:solidFill>
              <a:srgbClr val="00205B"/>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23" name="Google Shape;23;p65" descr="A red white and blue logo&#10;&#10;Description automatically generated"/>
          <p:cNvPicPr preferRelativeResize="0"/>
          <p:nvPr/>
        </p:nvPicPr>
        <p:blipFill rotWithShape="1">
          <a:blip r:embed="rId16">
            <a:alphaModFix/>
          </a:blip>
          <a:srcRect/>
          <a:stretch/>
        </p:blipFill>
        <p:spPr>
          <a:xfrm>
            <a:off x="127203" y="5764266"/>
            <a:ext cx="1682547" cy="81382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18" Type="http://schemas.openxmlformats.org/officeDocument/2006/relationships/image" Target="../media/image32.jp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26.jpg"/><Relationship Id="rId17" Type="http://schemas.openxmlformats.org/officeDocument/2006/relationships/image" Target="../media/image31.jpg"/><Relationship Id="rId2" Type="http://schemas.openxmlformats.org/officeDocument/2006/relationships/notesSlide" Target="../notesSlides/notesSlide4.xml"/><Relationship Id="rId16" Type="http://schemas.openxmlformats.org/officeDocument/2006/relationships/image" Target="../media/image30.jpg"/><Relationship Id="rId20"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5" Type="http://schemas.openxmlformats.org/officeDocument/2006/relationships/image" Target="../media/image29.jpg"/><Relationship Id="rId10" Type="http://schemas.openxmlformats.org/officeDocument/2006/relationships/image" Target="../media/image24.jpg"/><Relationship Id="rId19" Type="http://schemas.openxmlformats.org/officeDocument/2006/relationships/image" Target="../media/image33.jp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28.jp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6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
          <p:cNvSpPr txBox="1">
            <a:spLocks noGrp="1"/>
          </p:cNvSpPr>
          <p:nvPr>
            <p:ph type="ctrTitle"/>
          </p:nvPr>
        </p:nvSpPr>
        <p:spPr>
          <a:xfrm>
            <a:off x="609600" y="3091816"/>
            <a:ext cx="11297920" cy="1241425"/>
          </a:xfrm>
          <a:prstGeom prst="rect">
            <a:avLst/>
          </a:prstGeom>
          <a:noFill/>
          <a:ln>
            <a:noFill/>
          </a:ln>
        </p:spPr>
        <p:txBody>
          <a:bodyPr spcFirstLastPara="1" wrap="square" lIns="91425" tIns="45700" rIns="91425" bIns="45700" anchor="ctr" anchorCtr="0">
            <a:noAutofit/>
          </a:bodyPr>
          <a:lstStyle/>
          <a:p>
            <a:pPr marL="0" lvl="0" indent="0" algn="l" rtl="0">
              <a:lnSpc>
                <a:spcPct val="82608"/>
              </a:lnSpc>
              <a:spcBef>
                <a:spcPts val="0"/>
              </a:spcBef>
              <a:spcAft>
                <a:spcPts val="0"/>
              </a:spcAft>
              <a:buNone/>
            </a:pPr>
            <a:r>
              <a:rPr lang="en-US"/>
              <a:t>2024-25 NFHS WRESTLING RULES INTERPRETATION POWERPOINT</a:t>
            </a:r>
            <a:endParaRPr/>
          </a:p>
        </p:txBody>
      </p:sp>
      <p:sp>
        <p:nvSpPr>
          <p:cNvPr id="154" name="Google Shape;154;p1"/>
          <p:cNvSpPr txBox="1">
            <a:spLocks noGrp="1"/>
          </p:cNvSpPr>
          <p:nvPr>
            <p:ph type="subTitle" idx="1"/>
          </p:nvPr>
        </p:nvSpPr>
        <p:spPr>
          <a:xfrm>
            <a:off x="3180080" y="5034279"/>
            <a:ext cx="8829040" cy="128079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a:t>B. Elliot Hopkins, MLD, CAA, NFHS Director of Sports, Sanctioning and Student Services</a:t>
            </a:r>
            <a:endParaRPr/>
          </a:p>
          <a:p>
            <a:pPr marL="0" lvl="0" indent="0" algn="l" rtl="0">
              <a:spcBef>
                <a:spcPts val="0"/>
              </a:spcBef>
              <a:spcAft>
                <a:spcPts val="0"/>
              </a:spcAft>
              <a:buClr>
                <a:schemeClr val="dk1"/>
              </a:buClr>
              <a:buSzPts val="24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0"/>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OPTIONAL 10’ CIRCLE</a:t>
            </a:r>
            <a:br>
              <a:rPr lang="en-US"/>
            </a:br>
            <a:r>
              <a:rPr lang="en-US"/>
              <a:t>RULE 6-5-1</a:t>
            </a:r>
            <a:endParaRPr/>
          </a:p>
        </p:txBody>
      </p:sp>
      <p:sp>
        <p:nvSpPr>
          <p:cNvPr id="254" name="Google Shape;254;p10"/>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None/>
            </a:pPr>
            <a:r>
              <a:rPr lang="en-US" sz="2800" b="1">
                <a:latin typeface="Calibri"/>
                <a:ea typeface="Calibri"/>
                <a:cs typeface="Calibri"/>
                <a:sym typeface="Calibri"/>
              </a:rPr>
              <a:t>ART. 1 . . . </a:t>
            </a:r>
            <a:r>
              <a:rPr lang="en-US" sz="2800">
                <a:solidFill>
                  <a:srgbClr val="000000"/>
                </a:solidFill>
                <a:latin typeface="Calibri"/>
                <a:ea typeface="Calibri"/>
                <a:cs typeface="Calibri"/>
                <a:sym typeface="Calibri"/>
              </a:rPr>
              <a:t>If no fall occurs during the final period, the referee shall direct the wrestlers to return and remain </a:t>
            </a:r>
            <a:r>
              <a:rPr lang="en-US" sz="2800" strike="sngStrike">
                <a:solidFill>
                  <a:srgbClr val="FF0000"/>
                </a:solidFill>
                <a:latin typeface="Calibri"/>
                <a:ea typeface="Calibri"/>
                <a:cs typeface="Calibri"/>
                <a:sym typeface="Calibri"/>
              </a:rPr>
              <a:t>on the 10-foot circle</a:t>
            </a:r>
            <a:r>
              <a:rPr lang="en-US" sz="2800">
                <a:solidFill>
                  <a:srgbClr val="FF0000"/>
                </a:solidFill>
                <a:latin typeface="Calibri"/>
                <a:ea typeface="Calibri"/>
                <a:cs typeface="Calibri"/>
                <a:sym typeface="Calibri"/>
              </a:rPr>
              <a:t> </a:t>
            </a:r>
            <a:r>
              <a:rPr lang="en-US" sz="2800" u="sng">
                <a:solidFill>
                  <a:srgbClr val="FF0000"/>
                </a:solidFill>
                <a:latin typeface="Calibri"/>
                <a:ea typeface="Calibri"/>
                <a:cs typeface="Calibri"/>
                <a:sym typeface="Calibri"/>
              </a:rPr>
              <a:t>in the center of the mat</a:t>
            </a:r>
            <a:r>
              <a:rPr lang="en-US" sz="2800">
                <a:solidFill>
                  <a:srgbClr val="FF0000"/>
                </a:solidFill>
                <a:latin typeface="Calibri"/>
                <a:ea typeface="Calibri"/>
                <a:cs typeface="Calibri"/>
                <a:sym typeface="Calibri"/>
              </a:rPr>
              <a:t> </a:t>
            </a:r>
            <a:r>
              <a:rPr lang="en-US" sz="2800">
                <a:solidFill>
                  <a:srgbClr val="000000"/>
                </a:solidFill>
                <a:latin typeface="Calibri"/>
                <a:ea typeface="Calibri"/>
                <a:cs typeface="Calibri"/>
                <a:sym typeface="Calibri"/>
              </a:rPr>
              <a:t>while the referee verifies the match score. (It may be necessary for the referee to go to the scorer’s table.)</a:t>
            </a:r>
            <a:endParaRPr sz="1800">
              <a:latin typeface="Times New Roman"/>
              <a:ea typeface="Times New Roman"/>
              <a:cs typeface="Times New Roman"/>
              <a:sym typeface="Times New Roman"/>
            </a:endParaRPr>
          </a:p>
          <a:p>
            <a:pPr marL="0" lvl="0" indent="0" algn="l" rtl="0">
              <a:spcBef>
                <a:spcPts val="1000"/>
              </a:spcBef>
              <a:spcAft>
                <a:spcPts val="0"/>
              </a:spcAft>
              <a:buClr>
                <a:schemeClr val="dk1"/>
              </a:buClr>
              <a:buSzPts val="2800"/>
              <a:buNone/>
            </a:pPr>
            <a:r>
              <a:rPr lang="en-US" sz="2800" b="1"/>
              <a:t>Rationale:</a:t>
            </a:r>
            <a:endParaRPr/>
          </a:p>
          <a:p>
            <a:pPr marL="0" lvl="0" indent="0" algn="l" rtl="0">
              <a:spcBef>
                <a:spcPts val="0"/>
              </a:spcBef>
              <a:spcAft>
                <a:spcPts val="0"/>
              </a:spcAft>
              <a:buClr>
                <a:schemeClr val="dk1"/>
              </a:buClr>
              <a:buSzPts val="2600"/>
              <a:buNone/>
            </a:pPr>
            <a:r>
              <a:rPr lang="en-US"/>
              <a:t>Same.</a:t>
            </a:r>
            <a:endParaRPr/>
          </a:p>
        </p:txBody>
      </p:sp>
      <p:sp>
        <p:nvSpPr>
          <p:cNvPr id="255" name="Google Shape;255;p10"/>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1"/>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OPTIONAL 10’ CIRCLE</a:t>
            </a:r>
            <a:br>
              <a:rPr lang="en-US"/>
            </a:br>
            <a:r>
              <a:rPr lang="en-US"/>
              <a:t>RULE 6-6-6</a:t>
            </a:r>
            <a:endParaRPr/>
          </a:p>
        </p:txBody>
      </p:sp>
      <p:sp>
        <p:nvSpPr>
          <p:cNvPr id="261" name="Google Shape;261;p11"/>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None/>
            </a:pPr>
            <a:r>
              <a:rPr lang="en-US" sz="2800" b="1">
                <a:latin typeface="Calibri"/>
                <a:ea typeface="Calibri"/>
                <a:cs typeface="Calibri"/>
                <a:sym typeface="Calibri"/>
              </a:rPr>
              <a:t>ART. 6 . . . </a:t>
            </a:r>
            <a:r>
              <a:rPr lang="en-US" sz="2800">
                <a:solidFill>
                  <a:srgbClr val="000000"/>
                </a:solidFill>
                <a:highlight>
                  <a:srgbClr val="FFFFFF"/>
                </a:highlight>
                <a:latin typeface="Calibri"/>
                <a:ea typeface="Calibri"/>
                <a:cs typeface="Calibri"/>
                <a:sym typeface="Calibri"/>
              </a:rPr>
              <a:t>When a coach believes the referee has misapplied a rule or disagrees with judgment, the coach may approach the scorer’s table, request the match be stopped (when there is no significant action) and discuss the matter with the referee directly in front of the scorer’s table. Both wrestlers shall return and remain on the </a:t>
            </a:r>
            <a:r>
              <a:rPr lang="en-US" sz="2800" strike="sngStrike">
                <a:solidFill>
                  <a:srgbClr val="FF0000"/>
                </a:solidFill>
                <a:highlight>
                  <a:srgbClr val="FFFFFF"/>
                </a:highlight>
                <a:latin typeface="Calibri"/>
                <a:ea typeface="Calibri"/>
                <a:cs typeface="Calibri"/>
                <a:sym typeface="Calibri"/>
              </a:rPr>
              <a:t>10-foot circle</a:t>
            </a:r>
            <a:r>
              <a:rPr lang="en-US" sz="2800">
                <a:solidFill>
                  <a:srgbClr val="FF0000"/>
                </a:solidFill>
                <a:highlight>
                  <a:srgbClr val="FFFFFF"/>
                </a:highlight>
                <a:latin typeface="Calibri"/>
                <a:ea typeface="Calibri"/>
                <a:cs typeface="Calibri"/>
                <a:sym typeface="Calibri"/>
              </a:rPr>
              <a:t> </a:t>
            </a:r>
            <a:r>
              <a:rPr lang="en-US" sz="2800" u="sng">
                <a:solidFill>
                  <a:srgbClr val="FF0000"/>
                </a:solidFill>
                <a:highlight>
                  <a:srgbClr val="FFFFFF"/>
                </a:highlight>
                <a:latin typeface="Calibri"/>
                <a:ea typeface="Calibri"/>
                <a:cs typeface="Calibri"/>
                <a:sym typeface="Calibri"/>
              </a:rPr>
              <a:t>in the center of the mat</a:t>
            </a:r>
            <a:r>
              <a:rPr lang="en-US" sz="2800">
                <a:solidFill>
                  <a:srgbClr val="FF0000"/>
                </a:solidFill>
                <a:highlight>
                  <a:srgbClr val="FFFFFF"/>
                </a:highlight>
                <a:latin typeface="Calibri"/>
                <a:ea typeface="Calibri"/>
                <a:cs typeface="Calibri"/>
                <a:sym typeface="Calibri"/>
              </a:rPr>
              <a:t>.</a:t>
            </a:r>
            <a:r>
              <a:rPr lang="en-US" sz="2800">
                <a:solidFill>
                  <a:srgbClr val="000000"/>
                </a:solidFill>
                <a:highlight>
                  <a:srgbClr val="FFFFFF"/>
                </a:highlight>
                <a:latin typeface="Calibri"/>
                <a:ea typeface="Calibri"/>
                <a:cs typeface="Calibri"/>
                <a:sym typeface="Calibri"/>
              </a:rPr>
              <a:t> </a:t>
            </a:r>
            <a:r>
              <a:rPr lang="en-US" sz="2800" b="0" i="0" u="none" strike="noStrike" cap="none">
                <a:solidFill>
                  <a:srgbClr val="000000"/>
                </a:solidFill>
                <a:highlight>
                  <a:srgbClr val="FFFFFF"/>
                </a:highlight>
                <a:latin typeface="Calibri"/>
                <a:ea typeface="Calibri"/>
                <a:cs typeface="Calibri"/>
                <a:sym typeface="Calibri"/>
              </a:rPr>
              <a:t>If the referee has misapplied a rule, necessary adjustments will be made, an explanation to the opposing coach will be made, and wrestling will immediately be resumed. </a:t>
            </a:r>
            <a:endParaRPr/>
          </a:p>
        </p:txBody>
      </p:sp>
      <p:sp>
        <p:nvSpPr>
          <p:cNvPr id="262" name="Google Shape;262;p11"/>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2"/>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OPTIONAL 10’ CIRCLE</a:t>
            </a:r>
            <a:br>
              <a:rPr lang="en-US"/>
            </a:br>
            <a:r>
              <a:rPr lang="en-US"/>
              <a:t>RULE 6-6-6 (</a:t>
            </a:r>
            <a:r>
              <a:rPr lang="en-US" cap="none"/>
              <a:t>cont.</a:t>
            </a:r>
            <a:r>
              <a:rPr lang="en-US"/>
              <a:t>)</a:t>
            </a:r>
            <a:endParaRPr/>
          </a:p>
        </p:txBody>
      </p:sp>
      <p:sp>
        <p:nvSpPr>
          <p:cNvPr id="268" name="Google Shape;268;p12"/>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None/>
            </a:pPr>
            <a:r>
              <a:rPr lang="en-US" sz="2800" b="0" i="0" u="none" strike="noStrike" cap="none">
                <a:solidFill>
                  <a:srgbClr val="000000"/>
                </a:solidFill>
                <a:highlight>
                  <a:srgbClr val="FFFFFF"/>
                </a:highlight>
                <a:latin typeface="Calibri"/>
                <a:ea typeface="Calibri"/>
                <a:cs typeface="Calibri"/>
                <a:sym typeface="Calibri"/>
              </a:rPr>
              <a:t>If there is no error, or if the coach disagrees with the referee’s judgment, the coaching staff will be penalized for coach misconduct. The first time it occurs in a dual meet or a tournament is a warning; the second time is the deduction of 1 team point; and the third time the head coach shall be removed from the premises for the remainder of the day and 2 team points deducted.</a:t>
            </a:r>
            <a:endParaRPr sz="1800" b="0" i="0" u="none" strike="noStrike" cap="none">
              <a:solidFill>
                <a:srgbClr val="414B56"/>
              </a:solidFill>
              <a:latin typeface="Times New Roman"/>
              <a:ea typeface="Times New Roman"/>
              <a:cs typeface="Times New Roman"/>
              <a:sym typeface="Times New Roman"/>
            </a:endParaRPr>
          </a:p>
          <a:p>
            <a:pPr marL="0" lvl="0" indent="0" algn="l" rtl="0">
              <a:spcBef>
                <a:spcPts val="1000"/>
              </a:spcBef>
              <a:spcAft>
                <a:spcPts val="0"/>
              </a:spcAft>
              <a:buClr>
                <a:schemeClr val="dk1"/>
              </a:buClr>
              <a:buSzPts val="2800"/>
              <a:buNone/>
            </a:pPr>
            <a:r>
              <a:rPr lang="en-US" sz="2800" b="1"/>
              <a:t>Rationale:</a:t>
            </a:r>
            <a:endParaRPr/>
          </a:p>
          <a:p>
            <a:pPr marL="0" lvl="0" indent="0" algn="l" rtl="0">
              <a:spcBef>
                <a:spcPts val="0"/>
              </a:spcBef>
              <a:spcAft>
                <a:spcPts val="0"/>
              </a:spcAft>
              <a:buClr>
                <a:schemeClr val="dk1"/>
              </a:buClr>
              <a:buSzPts val="2600"/>
              <a:buNone/>
            </a:pPr>
            <a:r>
              <a:rPr lang="en-US"/>
              <a:t>Same.</a:t>
            </a:r>
            <a:endParaRPr/>
          </a:p>
        </p:txBody>
      </p:sp>
      <p:sp>
        <p:nvSpPr>
          <p:cNvPr id="269" name="Google Shape;269;p12"/>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3"/>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OPTIONAL 10’ CIRCLE</a:t>
            </a:r>
            <a:br>
              <a:rPr lang="en-US"/>
            </a:br>
            <a:r>
              <a:rPr lang="en-US"/>
              <a:t>RULE 7-6-1</a:t>
            </a:r>
            <a:endParaRPr/>
          </a:p>
        </p:txBody>
      </p:sp>
      <p:sp>
        <p:nvSpPr>
          <p:cNvPr id="275" name="Google Shape;275;p13"/>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None/>
            </a:pPr>
            <a:r>
              <a:rPr lang="en-US" sz="2800" b="1">
                <a:latin typeface="Calibri"/>
                <a:ea typeface="Calibri"/>
                <a:cs typeface="Calibri"/>
                <a:sym typeface="Calibri"/>
              </a:rPr>
              <a:t>ART. 1 . . .</a:t>
            </a:r>
            <a:r>
              <a:rPr lang="en-US" sz="2400">
                <a:solidFill>
                  <a:srgbClr val="000000"/>
                </a:solidFill>
                <a:highlight>
                  <a:srgbClr val="FFFFFF"/>
                </a:highlight>
                <a:latin typeface="Calibri"/>
                <a:ea typeface="Calibri"/>
                <a:cs typeface="Calibri"/>
                <a:sym typeface="Calibri"/>
              </a:rPr>
              <a:t> </a:t>
            </a:r>
            <a:r>
              <a:rPr lang="en-US" sz="2800">
                <a:solidFill>
                  <a:srgbClr val="000000"/>
                </a:solidFill>
                <a:highlight>
                  <a:srgbClr val="FFFFFF"/>
                </a:highlight>
                <a:latin typeface="Calibri"/>
                <a:ea typeface="Calibri"/>
                <a:cs typeface="Calibri"/>
                <a:sym typeface="Calibri"/>
              </a:rPr>
              <a:t>Each wrestler is required to make an honest attempt to stay </a:t>
            </a:r>
            <a:r>
              <a:rPr lang="en-US" sz="2800" strike="sngStrike">
                <a:solidFill>
                  <a:srgbClr val="FF0000"/>
                </a:solidFill>
                <a:highlight>
                  <a:srgbClr val="FFFFFF"/>
                </a:highlight>
                <a:latin typeface="Calibri"/>
                <a:ea typeface="Calibri"/>
                <a:cs typeface="Calibri"/>
                <a:sym typeface="Calibri"/>
              </a:rPr>
              <a:t>within the 10-foot circle</a:t>
            </a:r>
            <a:r>
              <a:rPr lang="en-US" sz="2800">
                <a:solidFill>
                  <a:srgbClr val="FF0000"/>
                </a:solidFill>
                <a:highlight>
                  <a:srgbClr val="FFFFFF"/>
                </a:highlight>
                <a:latin typeface="Calibri"/>
                <a:ea typeface="Calibri"/>
                <a:cs typeface="Calibri"/>
                <a:sym typeface="Calibri"/>
              </a:rPr>
              <a:t> i</a:t>
            </a:r>
            <a:r>
              <a:rPr lang="en-US" sz="2800" u="sng">
                <a:solidFill>
                  <a:srgbClr val="FF0000"/>
                </a:solidFill>
                <a:highlight>
                  <a:srgbClr val="FFFFFF"/>
                </a:highlight>
                <a:latin typeface="Calibri"/>
                <a:ea typeface="Calibri"/>
                <a:cs typeface="Calibri"/>
                <a:sym typeface="Calibri"/>
              </a:rPr>
              <a:t>n the center of the mat</a:t>
            </a:r>
            <a:r>
              <a:rPr lang="en-US" sz="2800">
                <a:solidFill>
                  <a:srgbClr val="FF0000"/>
                </a:solidFill>
                <a:highlight>
                  <a:srgbClr val="FFFFFF"/>
                </a:highlight>
                <a:latin typeface="Calibri"/>
                <a:ea typeface="Calibri"/>
                <a:cs typeface="Calibri"/>
                <a:sym typeface="Calibri"/>
              </a:rPr>
              <a:t> </a:t>
            </a:r>
            <a:r>
              <a:rPr lang="en-US" sz="2800">
                <a:solidFill>
                  <a:srgbClr val="000000"/>
                </a:solidFill>
                <a:highlight>
                  <a:srgbClr val="FFFFFF"/>
                </a:highlight>
                <a:latin typeface="Calibri"/>
                <a:ea typeface="Calibri"/>
                <a:cs typeface="Calibri"/>
                <a:sym typeface="Calibri"/>
              </a:rPr>
              <a:t>and wrestle aggressively, regardless of position or the time or score of the match. Action is to be maintained throughout the match by the contestants wrestling aggressively whether in the top, bottom or neutral position and both contestants are equally responsible for initiating action. </a:t>
            </a:r>
            <a:endParaRPr/>
          </a:p>
        </p:txBody>
      </p:sp>
      <p:sp>
        <p:nvSpPr>
          <p:cNvPr id="276" name="Google Shape;276;p13"/>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4"/>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3800" b="1" i="0" u="none" strike="noStrike" cap="none">
                <a:solidFill>
                  <a:srgbClr val="00205B"/>
                </a:solidFill>
                <a:latin typeface="Calibri"/>
                <a:ea typeface="Calibri"/>
                <a:cs typeface="Calibri"/>
                <a:sym typeface="Calibri"/>
              </a:rPr>
              <a:t>OPTIONAL 10’ CIRCLE</a:t>
            </a:r>
            <a:br>
              <a:rPr lang="en-US" sz="3800" b="1" i="0" u="none" strike="noStrike" cap="none">
                <a:solidFill>
                  <a:srgbClr val="00205B"/>
                </a:solidFill>
                <a:latin typeface="Calibri"/>
                <a:ea typeface="Calibri"/>
                <a:cs typeface="Calibri"/>
                <a:sym typeface="Calibri"/>
              </a:rPr>
            </a:br>
            <a:r>
              <a:rPr lang="en-US" sz="3800" b="1" i="0" u="none" strike="noStrike" cap="none">
                <a:solidFill>
                  <a:srgbClr val="00205B"/>
                </a:solidFill>
                <a:latin typeface="Calibri"/>
                <a:ea typeface="Calibri"/>
                <a:cs typeface="Calibri"/>
                <a:sym typeface="Calibri"/>
              </a:rPr>
              <a:t>RULE 7-6-1 (cont.)</a:t>
            </a:r>
            <a:endParaRPr/>
          </a:p>
        </p:txBody>
      </p:sp>
      <p:sp>
        <p:nvSpPr>
          <p:cNvPr id="282" name="Google Shape;282;p14"/>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Noto Sans Symbols"/>
              <a:buNone/>
            </a:pPr>
            <a:r>
              <a:rPr lang="en-US" sz="2800" b="0" i="0" u="none" strike="noStrike" cap="none">
                <a:solidFill>
                  <a:srgbClr val="000000"/>
                </a:solidFill>
                <a:highlight>
                  <a:srgbClr val="FFFFFF"/>
                </a:highlight>
                <a:latin typeface="Calibri"/>
                <a:ea typeface="Calibri"/>
                <a:cs typeface="Calibri"/>
                <a:sym typeface="Calibri"/>
              </a:rPr>
              <a:t>It is the responsibility of contestants, coaches and referees to avoid the use of stalling tactics or allowing the use thereof. This shall be demonstrated by those responsible with strict enforcement by referees.</a:t>
            </a:r>
            <a:endParaRPr sz="1800" b="0" i="0" u="none" strike="noStrike" cap="none">
              <a:solidFill>
                <a:srgbClr val="414B56"/>
              </a:solidFill>
              <a:latin typeface="Times New Roman"/>
              <a:ea typeface="Times New Roman"/>
              <a:cs typeface="Times New Roman"/>
              <a:sym typeface="Times New Roman"/>
            </a:endParaRPr>
          </a:p>
          <a:p>
            <a:pPr marL="342900" lvl="0" indent="-177800" algn="l" rtl="0">
              <a:spcBef>
                <a:spcPts val="0"/>
              </a:spcBef>
              <a:spcAft>
                <a:spcPts val="0"/>
              </a:spcAft>
              <a:buClr>
                <a:schemeClr val="dk1"/>
              </a:buClr>
              <a:buSzPts val="2600"/>
              <a:buNone/>
            </a:pPr>
            <a:endParaRPr/>
          </a:p>
          <a:p>
            <a:pPr marL="0" lvl="0" indent="0" algn="l" rtl="0">
              <a:spcBef>
                <a:spcPts val="0"/>
              </a:spcBef>
              <a:spcAft>
                <a:spcPts val="0"/>
              </a:spcAft>
              <a:buClr>
                <a:schemeClr val="dk1"/>
              </a:buClr>
              <a:buSzPts val="2800"/>
              <a:buNone/>
            </a:pPr>
            <a:r>
              <a:rPr lang="en-US" sz="2800" b="1"/>
              <a:t>Rationale:</a:t>
            </a:r>
            <a:endParaRPr/>
          </a:p>
          <a:p>
            <a:pPr marL="0" lvl="0" indent="0" algn="l" rtl="0">
              <a:spcBef>
                <a:spcPts val="0"/>
              </a:spcBef>
              <a:spcAft>
                <a:spcPts val="0"/>
              </a:spcAft>
              <a:buClr>
                <a:schemeClr val="dk1"/>
              </a:buClr>
              <a:buSzPts val="2600"/>
              <a:buNone/>
            </a:pPr>
            <a:r>
              <a:rPr lang="en-US"/>
              <a:t>Same.</a:t>
            </a:r>
            <a:endParaRPr/>
          </a:p>
        </p:txBody>
      </p:sp>
      <p:sp>
        <p:nvSpPr>
          <p:cNvPr id="283" name="Google Shape;283;p14"/>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5"/>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18750"/>
              </a:lnSpc>
              <a:spcBef>
                <a:spcPts val="0"/>
              </a:spcBef>
              <a:spcAft>
                <a:spcPts val="0"/>
              </a:spcAft>
              <a:buNone/>
            </a:pPr>
            <a:r>
              <a:rPr lang="en-US" sz="3200"/>
              <a:t>POINTS OF CONTACT</a:t>
            </a:r>
            <a:br>
              <a:rPr lang="en-US" sz="3200"/>
            </a:br>
            <a:r>
              <a:rPr lang="en-US" sz="3200"/>
              <a:t>RULES 5-10, 5-15-1, 5-15-2</a:t>
            </a:r>
            <a:r>
              <a:rPr lang="en-US" sz="3200" cap="none"/>
              <a:t>c, 5-15-3, 5-18, 5-22-1, 5-22-2, 5-25-1, 5-25-3, 6-4-1</a:t>
            </a:r>
            <a:endParaRPr/>
          </a:p>
        </p:txBody>
      </p:sp>
      <p:sp>
        <p:nvSpPr>
          <p:cNvPr id="289" name="Google Shape;289;p15"/>
          <p:cNvSpPr txBox="1">
            <a:spLocks noGrp="1"/>
          </p:cNvSpPr>
          <p:nvPr>
            <p:ph type="body" idx="1"/>
          </p:nvPr>
        </p:nvSpPr>
        <p:spPr>
          <a:xfrm>
            <a:off x="6362963" y="2099966"/>
            <a:ext cx="5604671" cy="422780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sz="2800">
                <a:latin typeface="Arial"/>
                <a:ea typeface="Arial"/>
                <a:cs typeface="Arial"/>
                <a:sym typeface="Arial"/>
              </a:rPr>
              <a:t>Only one point of contact must be inbounds (inside or on the boundary lines) in order for wrestling to continue. Points of contact include the head, shoulder, elbow, hand, hip, knee and foot.</a:t>
            </a:r>
            <a:endParaRPr sz="2800"/>
          </a:p>
        </p:txBody>
      </p:sp>
      <p:sp>
        <p:nvSpPr>
          <p:cNvPr id="290" name="Google Shape;290;p15"/>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291" name="Google Shape;291;p15" descr="A diagram of a wrestler&#10;&#10;Description automatically generated"/>
          <p:cNvPicPr preferRelativeResize="0"/>
          <p:nvPr/>
        </p:nvPicPr>
        <p:blipFill rotWithShape="1">
          <a:blip r:embed="rId3">
            <a:alphaModFix/>
          </a:blip>
          <a:srcRect/>
          <a:stretch/>
        </p:blipFill>
        <p:spPr>
          <a:xfrm>
            <a:off x="1940985" y="2013214"/>
            <a:ext cx="4012140" cy="442045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6"/>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18750"/>
              </a:lnSpc>
              <a:spcBef>
                <a:spcPts val="0"/>
              </a:spcBef>
              <a:spcAft>
                <a:spcPts val="0"/>
              </a:spcAft>
              <a:buNone/>
            </a:pPr>
            <a:r>
              <a:rPr lang="en-US" sz="3200"/>
              <a:t>POINTS OF CONTACT</a:t>
            </a:r>
            <a:br>
              <a:rPr lang="en-US" sz="3200"/>
            </a:br>
            <a:r>
              <a:rPr lang="en-US" sz="3200"/>
              <a:t>RULES 5-10, 5-15-1, 5-15-2</a:t>
            </a:r>
            <a:r>
              <a:rPr lang="en-US" sz="3200" cap="none"/>
              <a:t>c, 5-15-3, 5-18, 5-22-1, 5-22-2, 5-25-1, 5-25-3, 6-4-1</a:t>
            </a:r>
            <a:endParaRPr sz="3200"/>
          </a:p>
        </p:txBody>
      </p:sp>
      <p:sp>
        <p:nvSpPr>
          <p:cNvPr id="297" name="Google Shape;297;p16"/>
          <p:cNvSpPr txBox="1">
            <a:spLocks noGrp="1"/>
          </p:cNvSpPr>
          <p:nvPr>
            <p:ph type="body" idx="1"/>
          </p:nvPr>
        </p:nvSpPr>
        <p:spPr>
          <a:xfrm>
            <a:off x="6375575" y="2087354"/>
            <a:ext cx="5592059" cy="424042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None/>
            </a:pPr>
            <a:r>
              <a:rPr lang="en-US"/>
              <a:t>Only one point of contact must be inbounds in order for wrestling to continue.</a:t>
            </a:r>
            <a:endParaRPr/>
          </a:p>
        </p:txBody>
      </p:sp>
      <p:sp>
        <p:nvSpPr>
          <p:cNvPr id="298" name="Google Shape;298;p16"/>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299" name="Google Shape;299;p16" descr="A circular diagram of a number of inbounds&#10;&#10;Description automatically generated"/>
          <p:cNvPicPr preferRelativeResize="0"/>
          <p:nvPr/>
        </p:nvPicPr>
        <p:blipFill rotWithShape="1">
          <a:blip r:embed="rId3">
            <a:alphaModFix/>
          </a:blip>
          <a:srcRect/>
          <a:stretch/>
        </p:blipFill>
        <p:spPr>
          <a:xfrm>
            <a:off x="1940985" y="2046023"/>
            <a:ext cx="4223793" cy="424042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7"/>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ONE POINT OF CONTACT</a:t>
            </a:r>
            <a:br>
              <a:rPr lang="en-US"/>
            </a:br>
            <a:r>
              <a:rPr lang="en-US"/>
              <a:t>RULE 5-10</a:t>
            </a:r>
            <a:endParaRPr/>
          </a:p>
        </p:txBody>
      </p:sp>
      <p:sp>
        <p:nvSpPr>
          <p:cNvPr id="305" name="Google Shape;305;p17"/>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None/>
            </a:pPr>
            <a:r>
              <a:rPr lang="en-US" sz="2800" b="1">
                <a:solidFill>
                  <a:srgbClr val="000000"/>
                </a:solidFill>
                <a:latin typeface="Calibri"/>
                <a:ea typeface="Calibri"/>
                <a:cs typeface="Calibri"/>
                <a:sym typeface="Calibri"/>
              </a:rPr>
              <a:t>ART. 10 . . .</a:t>
            </a:r>
            <a:r>
              <a:rPr lang="en-US" sz="2800">
                <a:solidFill>
                  <a:srgbClr val="000000"/>
                </a:solidFill>
                <a:latin typeface="Calibri"/>
                <a:ea typeface="Calibri"/>
                <a:cs typeface="Calibri"/>
                <a:sym typeface="Calibri"/>
              </a:rPr>
              <a:t> An escape is when the defensive wrestler gains a neutral position and the opponent has lost control, beyond reaction time, while </a:t>
            </a:r>
            <a:r>
              <a:rPr lang="en-US" sz="2800" u="sng">
                <a:solidFill>
                  <a:srgbClr val="FF0000"/>
                </a:solidFill>
                <a:latin typeface="Calibri"/>
                <a:ea typeface="Calibri"/>
                <a:cs typeface="Calibri"/>
                <a:sym typeface="Calibri"/>
              </a:rPr>
              <a:t>one</a:t>
            </a:r>
            <a:r>
              <a:rPr lang="en-US" sz="2800">
                <a:solidFill>
                  <a:srgbClr val="000000"/>
                </a:solidFill>
                <a:latin typeface="Calibri"/>
                <a:ea typeface="Calibri"/>
                <a:cs typeface="Calibri"/>
                <a:sym typeface="Calibri"/>
              </a:rPr>
              <a:t> </a:t>
            </a:r>
            <a:r>
              <a:rPr lang="en-US" sz="2800" strike="sngStrike">
                <a:solidFill>
                  <a:srgbClr val="FF0000"/>
                </a:solidFill>
                <a:latin typeface="Calibri"/>
                <a:ea typeface="Calibri"/>
                <a:cs typeface="Calibri"/>
                <a:sym typeface="Calibri"/>
              </a:rPr>
              <a:t>a total of two supporting points</a:t>
            </a:r>
            <a:r>
              <a:rPr lang="en-US" sz="2800">
                <a:solidFill>
                  <a:srgbClr val="FF0000"/>
                </a:solidFill>
                <a:latin typeface="Calibri"/>
                <a:ea typeface="Calibri"/>
                <a:cs typeface="Calibri"/>
                <a:sym typeface="Calibri"/>
              </a:rPr>
              <a:t> </a:t>
            </a:r>
            <a:r>
              <a:rPr lang="en-US" sz="2800" u="sng">
                <a:solidFill>
                  <a:srgbClr val="FF0000"/>
                </a:solidFill>
                <a:latin typeface="Calibri"/>
                <a:ea typeface="Calibri"/>
                <a:cs typeface="Calibri"/>
                <a:sym typeface="Calibri"/>
              </a:rPr>
              <a:t>point of contact</a:t>
            </a:r>
            <a:r>
              <a:rPr lang="en-US" sz="2800">
                <a:solidFill>
                  <a:srgbClr val="FF0000"/>
                </a:solidFill>
                <a:latin typeface="Calibri"/>
                <a:ea typeface="Calibri"/>
                <a:cs typeface="Calibri"/>
                <a:sym typeface="Calibri"/>
              </a:rPr>
              <a:t> </a:t>
            </a:r>
            <a:r>
              <a:rPr lang="en-US" sz="2800">
                <a:solidFill>
                  <a:srgbClr val="000000"/>
                </a:solidFill>
                <a:latin typeface="Calibri"/>
                <a:ea typeface="Calibri"/>
                <a:cs typeface="Calibri"/>
                <a:sym typeface="Calibri"/>
              </a:rPr>
              <a:t>of either wrestler </a:t>
            </a:r>
            <a:r>
              <a:rPr lang="en-US" sz="2800" u="sng">
                <a:solidFill>
                  <a:srgbClr val="FF0000"/>
                </a:solidFill>
                <a:latin typeface="Calibri"/>
                <a:ea typeface="Calibri"/>
                <a:cs typeface="Calibri"/>
                <a:sym typeface="Calibri"/>
              </a:rPr>
              <a:t>is</a:t>
            </a:r>
            <a:r>
              <a:rPr lang="en-US" sz="2800">
                <a:solidFill>
                  <a:srgbClr val="000000"/>
                </a:solidFill>
                <a:latin typeface="Calibri"/>
                <a:ea typeface="Calibri"/>
                <a:cs typeface="Calibri"/>
                <a:sym typeface="Calibri"/>
              </a:rPr>
              <a:t> </a:t>
            </a:r>
            <a:r>
              <a:rPr lang="en-US" sz="2800" strike="sngStrike">
                <a:solidFill>
                  <a:srgbClr val="FF0000"/>
                </a:solidFill>
                <a:latin typeface="Calibri"/>
                <a:ea typeface="Calibri"/>
                <a:cs typeface="Calibri"/>
                <a:sym typeface="Calibri"/>
              </a:rPr>
              <a:t>are</a:t>
            </a:r>
            <a:r>
              <a:rPr lang="en-US" sz="2800">
                <a:solidFill>
                  <a:srgbClr val="000000"/>
                </a:solidFill>
                <a:latin typeface="Calibri"/>
                <a:ea typeface="Calibri"/>
                <a:cs typeface="Calibri"/>
                <a:sym typeface="Calibri"/>
              </a:rPr>
              <a:t> inbounds. </a:t>
            </a:r>
            <a:r>
              <a:rPr lang="en-US" sz="2800" strike="sngStrike">
                <a:solidFill>
                  <a:srgbClr val="FF0000"/>
                </a:solidFill>
                <a:latin typeface="Calibri"/>
                <a:ea typeface="Calibri"/>
                <a:cs typeface="Calibri"/>
                <a:sym typeface="Calibri"/>
              </a:rPr>
              <a:t>The total of two supporting points could be two supporting points of one wrestler or one supporting point of each wrestler.</a:t>
            </a:r>
            <a:r>
              <a:rPr lang="en-US" sz="2800">
                <a:solidFill>
                  <a:srgbClr val="000000"/>
                </a:solidFill>
                <a:latin typeface="Calibri"/>
                <a:ea typeface="Calibri"/>
                <a:cs typeface="Calibri"/>
                <a:sym typeface="Calibri"/>
              </a:rPr>
              <a:t> If there is no action at the edge of the mat, the referee shall stop the match.</a:t>
            </a:r>
            <a:endParaRPr sz="1800">
              <a:latin typeface="Times New Roman"/>
              <a:ea typeface="Times New Roman"/>
              <a:cs typeface="Times New Roman"/>
              <a:sym typeface="Times New Roman"/>
            </a:endParaRPr>
          </a:p>
          <a:p>
            <a:pPr marL="0" lvl="0" indent="0" algn="l" rtl="0">
              <a:spcBef>
                <a:spcPts val="1000"/>
              </a:spcBef>
              <a:spcAft>
                <a:spcPts val="0"/>
              </a:spcAft>
              <a:buClr>
                <a:schemeClr val="dk1"/>
              </a:buClr>
              <a:buSzPts val="2600"/>
              <a:buNone/>
            </a:pPr>
            <a:endParaRPr/>
          </a:p>
        </p:txBody>
      </p:sp>
      <p:sp>
        <p:nvSpPr>
          <p:cNvPr id="306" name="Google Shape;306;p17"/>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ONE POINT OF CONTACT</a:t>
            </a:r>
            <a:br>
              <a:rPr lang="en-US"/>
            </a:br>
            <a:r>
              <a:rPr lang="en-US"/>
              <a:t>RULE 5-10 (</a:t>
            </a:r>
            <a:r>
              <a:rPr lang="en-US" cap="none"/>
              <a:t>cont.)</a:t>
            </a:r>
            <a:endParaRPr/>
          </a:p>
        </p:txBody>
      </p:sp>
      <p:sp>
        <p:nvSpPr>
          <p:cNvPr id="312" name="Google Shape;312;p18"/>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Noto Sans Symbols"/>
              <a:buNone/>
            </a:pPr>
            <a:r>
              <a:rPr lang="en-US" sz="3200" b="1" i="0" u="none" strike="noStrike" cap="none">
                <a:solidFill>
                  <a:srgbClr val="000000"/>
                </a:solidFill>
                <a:latin typeface="Calibri"/>
                <a:ea typeface="Calibri"/>
                <a:cs typeface="Calibri"/>
                <a:sym typeface="Calibri"/>
              </a:rPr>
              <a:t>Rationale: </a:t>
            </a:r>
            <a:endParaRPr sz="1800" b="0" i="0" u="none" strike="noStrike" cap="none">
              <a:solidFill>
                <a:srgbClr val="414B56"/>
              </a:solidFill>
              <a:latin typeface="Times New Roman"/>
              <a:ea typeface="Times New Roman"/>
              <a:cs typeface="Times New Roman"/>
              <a:sym typeface="Times New Roman"/>
            </a:endParaRPr>
          </a:p>
          <a:p>
            <a:pPr marL="0" marR="0" lvl="0" indent="0" algn="l" rtl="0">
              <a:lnSpc>
                <a:spcPct val="100000"/>
              </a:lnSpc>
              <a:spcBef>
                <a:spcPts val="2000"/>
              </a:spcBef>
              <a:spcAft>
                <a:spcPts val="0"/>
              </a:spcAft>
              <a:buClr>
                <a:srgbClr val="000000"/>
              </a:buClr>
              <a:buSzPts val="2800"/>
              <a:buNone/>
            </a:pPr>
            <a:r>
              <a:rPr lang="en-US" sz="2800" b="0" i="0" u="none" strike="noStrike" cap="none">
                <a:solidFill>
                  <a:srgbClr val="000000"/>
                </a:solidFill>
                <a:latin typeface="Calibri"/>
                <a:ea typeface="Calibri"/>
                <a:cs typeface="Calibri"/>
                <a:sym typeface="Calibri"/>
              </a:rPr>
              <a:t>This rule would safely eliminate the subjectivity of the out of bounds call. The rule change would also help coaches and wrestlers understand more clearly what out of bounds is and help officials call out of bounds more consistently.</a:t>
            </a:r>
            <a:endParaRPr sz="1800" b="0" i="0" u="none" strike="noStrike" cap="none">
              <a:solidFill>
                <a:srgbClr val="414B56"/>
              </a:solidFill>
              <a:latin typeface="Times New Roman"/>
              <a:ea typeface="Times New Roman"/>
              <a:cs typeface="Times New Roman"/>
              <a:sym typeface="Times New Roman"/>
            </a:endParaRPr>
          </a:p>
          <a:p>
            <a:pPr marL="342900" lvl="0" indent="-177800" algn="l" rtl="0">
              <a:spcBef>
                <a:spcPts val="1000"/>
              </a:spcBef>
              <a:spcAft>
                <a:spcPts val="0"/>
              </a:spcAft>
              <a:buClr>
                <a:schemeClr val="dk1"/>
              </a:buClr>
              <a:buSzPts val="2600"/>
              <a:buNone/>
            </a:pPr>
            <a:endParaRPr/>
          </a:p>
        </p:txBody>
      </p:sp>
      <p:sp>
        <p:nvSpPr>
          <p:cNvPr id="313" name="Google Shape;313;p18"/>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9"/>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ONE POINT OF CONTACT</a:t>
            </a:r>
            <a:br>
              <a:rPr lang="en-US"/>
            </a:br>
            <a:r>
              <a:rPr lang="en-US"/>
              <a:t>RULE 5-15-1</a:t>
            </a:r>
            <a:endParaRPr/>
          </a:p>
        </p:txBody>
      </p:sp>
      <p:sp>
        <p:nvSpPr>
          <p:cNvPr id="319" name="Google Shape;319;p19"/>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None/>
            </a:pPr>
            <a:r>
              <a:rPr lang="en-US" sz="2800" b="1">
                <a:solidFill>
                  <a:srgbClr val="000000"/>
                </a:solidFill>
                <a:latin typeface="Calibri"/>
                <a:ea typeface="Calibri"/>
                <a:cs typeface="Calibri"/>
                <a:sym typeface="Calibri"/>
              </a:rPr>
              <a:t>ART. 1 . . .</a:t>
            </a:r>
            <a:r>
              <a:rPr lang="en-US" sz="2400">
                <a:solidFill>
                  <a:srgbClr val="000000"/>
                </a:solidFill>
                <a:latin typeface="Calibri"/>
                <a:ea typeface="Calibri"/>
                <a:cs typeface="Calibri"/>
                <a:sym typeface="Calibri"/>
              </a:rPr>
              <a:t> </a:t>
            </a:r>
            <a:r>
              <a:rPr lang="en-US" sz="2800">
                <a:solidFill>
                  <a:srgbClr val="000000"/>
                </a:solidFill>
                <a:latin typeface="Calibri"/>
                <a:ea typeface="Calibri"/>
                <a:cs typeface="Calibri"/>
                <a:sym typeface="Calibri"/>
              </a:rPr>
              <a:t>Contestants are considered to be inbounds if </a:t>
            </a:r>
            <a:r>
              <a:rPr lang="en-US" sz="2800" u="sng">
                <a:solidFill>
                  <a:srgbClr val="FF0000"/>
                </a:solidFill>
                <a:latin typeface="Calibri"/>
                <a:ea typeface="Calibri"/>
                <a:cs typeface="Calibri"/>
                <a:sym typeface="Calibri"/>
              </a:rPr>
              <a:t>one</a:t>
            </a:r>
            <a:r>
              <a:rPr lang="en-US" sz="2800">
                <a:solidFill>
                  <a:srgbClr val="FF0000"/>
                </a:solidFill>
                <a:latin typeface="Calibri"/>
                <a:ea typeface="Calibri"/>
                <a:cs typeface="Calibri"/>
                <a:sym typeface="Calibri"/>
              </a:rPr>
              <a:t> </a:t>
            </a:r>
            <a:r>
              <a:rPr lang="en-US" sz="2800" strike="sngStrike">
                <a:solidFill>
                  <a:srgbClr val="FF0000"/>
                </a:solidFill>
                <a:latin typeface="Calibri"/>
                <a:ea typeface="Calibri"/>
                <a:cs typeface="Calibri"/>
                <a:sym typeface="Calibri"/>
              </a:rPr>
              <a:t>a total of two</a:t>
            </a:r>
            <a:r>
              <a:rPr lang="en-US" sz="2800">
                <a:solidFill>
                  <a:srgbClr val="000000"/>
                </a:solidFill>
                <a:latin typeface="Calibri"/>
                <a:ea typeface="Calibri"/>
                <a:cs typeface="Calibri"/>
                <a:sym typeface="Calibri"/>
              </a:rPr>
              <a:t> </a:t>
            </a:r>
            <a:r>
              <a:rPr lang="en-US" sz="2800" u="sng">
                <a:solidFill>
                  <a:srgbClr val="FF0000"/>
                </a:solidFill>
                <a:latin typeface="Calibri"/>
                <a:ea typeface="Calibri"/>
                <a:cs typeface="Calibri"/>
                <a:sym typeface="Calibri"/>
              </a:rPr>
              <a:t>point of contact</a:t>
            </a:r>
            <a:r>
              <a:rPr lang="en-US" sz="2800">
                <a:solidFill>
                  <a:srgbClr val="FF0000"/>
                </a:solidFill>
                <a:latin typeface="Calibri"/>
                <a:ea typeface="Calibri"/>
                <a:cs typeface="Calibri"/>
                <a:sym typeface="Calibri"/>
              </a:rPr>
              <a:t> </a:t>
            </a:r>
            <a:r>
              <a:rPr lang="en-US" sz="2800">
                <a:solidFill>
                  <a:srgbClr val="000000"/>
                </a:solidFill>
                <a:latin typeface="Calibri"/>
                <a:ea typeface="Calibri"/>
                <a:cs typeface="Calibri"/>
                <a:sym typeface="Calibri"/>
              </a:rPr>
              <a:t>of either wrestler</a:t>
            </a:r>
            <a:r>
              <a:rPr lang="en-US" sz="2800" u="sng">
                <a:solidFill>
                  <a:srgbClr val="000000"/>
                </a:solidFill>
                <a:latin typeface="Calibri"/>
                <a:ea typeface="Calibri"/>
                <a:cs typeface="Calibri"/>
                <a:sym typeface="Calibri"/>
              </a:rPr>
              <a:t> </a:t>
            </a:r>
            <a:r>
              <a:rPr lang="en-US" sz="2800" u="sng">
                <a:solidFill>
                  <a:srgbClr val="FF0000"/>
                </a:solidFill>
                <a:latin typeface="Calibri"/>
                <a:ea typeface="Calibri"/>
                <a:cs typeface="Calibri"/>
                <a:sym typeface="Calibri"/>
              </a:rPr>
              <a:t>is</a:t>
            </a:r>
            <a:r>
              <a:rPr lang="en-US" sz="2800">
                <a:solidFill>
                  <a:srgbClr val="000000"/>
                </a:solidFill>
                <a:latin typeface="Calibri"/>
                <a:ea typeface="Calibri"/>
                <a:cs typeface="Calibri"/>
                <a:sym typeface="Calibri"/>
              </a:rPr>
              <a:t> inside or on the boundary lines. </a:t>
            </a:r>
            <a:r>
              <a:rPr lang="en-US" sz="2800" strike="sngStrike">
                <a:solidFill>
                  <a:srgbClr val="FF0000"/>
                </a:solidFill>
                <a:latin typeface="Calibri"/>
                <a:ea typeface="Calibri"/>
                <a:cs typeface="Calibri"/>
                <a:sym typeface="Calibri"/>
              </a:rPr>
              <a:t>The total of two supporting points could be two supporting points of one wrestler or one supporting point of each wrestler that are inside or on the boundary lines</a:t>
            </a:r>
            <a:r>
              <a:rPr lang="en-US" sz="2800">
                <a:solidFill>
                  <a:srgbClr val="FF0000"/>
                </a:solidFill>
                <a:latin typeface="Calibri"/>
                <a:ea typeface="Calibri"/>
                <a:cs typeface="Calibri"/>
                <a:sym typeface="Calibri"/>
              </a:rPr>
              <a:t>.</a:t>
            </a:r>
            <a:r>
              <a:rPr lang="en-US" sz="2800">
                <a:solidFill>
                  <a:srgbClr val="000000"/>
                </a:solidFill>
                <a:latin typeface="Calibri"/>
                <a:ea typeface="Calibri"/>
                <a:cs typeface="Calibri"/>
                <a:sym typeface="Calibri"/>
              </a:rPr>
              <a:t> (Photo 11)</a:t>
            </a: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2600"/>
              <a:buNone/>
            </a:pPr>
            <a:endParaRPr/>
          </a:p>
          <a:p>
            <a:pPr marL="0" lvl="0" indent="0" algn="l" rtl="0">
              <a:spcBef>
                <a:spcPts val="0"/>
              </a:spcBef>
              <a:spcAft>
                <a:spcPts val="0"/>
              </a:spcAft>
              <a:buClr>
                <a:schemeClr val="dk1"/>
              </a:buClr>
              <a:buSzPts val="2600"/>
              <a:buNone/>
            </a:pPr>
            <a:r>
              <a:rPr lang="en-US" b="1"/>
              <a:t>Rationale:</a:t>
            </a:r>
            <a:endParaRPr/>
          </a:p>
          <a:p>
            <a:pPr marL="0" lvl="0" indent="0" algn="l" rtl="0">
              <a:spcBef>
                <a:spcPts val="0"/>
              </a:spcBef>
              <a:spcAft>
                <a:spcPts val="0"/>
              </a:spcAft>
              <a:buClr>
                <a:schemeClr val="dk1"/>
              </a:buClr>
              <a:buSzPts val="2600"/>
              <a:buNone/>
            </a:pPr>
            <a:r>
              <a:rPr lang="en-US"/>
              <a:t>Same.</a:t>
            </a:r>
            <a:endParaRPr/>
          </a:p>
        </p:txBody>
      </p:sp>
      <p:sp>
        <p:nvSpPr>
          <p:cNvPr id="320" name="Google Shape;320;p19"/>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NATIONAL FEDERATION OF </a:t>
            </a:r>
            <a:br>
              <a:rPr lang="en-US"/>
            </a:br>
            <a:r>
              <a:rPr lang="en-US"/>
              <a:t>STATE HIGH SCHOOL ASSOCIATIONS</a:t>
            </a:r>
            <a:endParaRPr/>
          </a:p>
        </p:txBody>
      </p:sp>
      <p:sp>
        <p:nvSpPr>
          <p:cNvPr id="161" name="Google Shape;161;p2"/>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sz="2400"/>
              <a:t>NFHS (located in Indianapolis, IN – Est. 1920):</a:t>
            </a:r>
            <a:endParaRPr/>
          </a:p>
          <a:p>
            <a:pPr marL="742950" lvl="1" indent="-285750" algn="l" rtl="0">
              <a:spcBef>
                <a:spcPts val="0"/>
              </a:spcBef>
              <a:spcAft>
                <a:spcPts val="0"/>
              </a:spcAft>
              <a:buClr>
                <a:schemeClr val="dk1"/>
              </a:buClr>
              <a:buSzPts val="2200"/>
              <a:buChar char="•"/>
            </a:pPr>
            <a:r>
              <a:rPr lang="en-US" sz="2200"/>
              <a:t>National leader and advocate for </a:t>
            </a:r>
            <a:br>
              <a:rPr lang="en-US" sz="2200"/>
            </a:br>
            <a:r>
              <a:rPr lang="en-US" sz="2200"/>
              <a:t>high school athletics and </a:t>
            </a:r>
            <a:br>
              <a:rPr lang="en-US" sz="2200"/>
            </a:br>
            <a:r>
              <a:rPr lang="en-US" sz="2200"/>
              <a:t>performing arts programs.</a:t>
            </a:r>
            <a:endParaRPr/>
          </a:p>
          <a:p>
            <a:pPr marL="742950" lvl="1" indent="-285750" algn="l" rtl="0">
              <a:spcBef>
                <a:spcPts val="0"/>
              </a:spcBef>
              <a:spcAft>
                <a:spcPts val="0"/>
              </a:spcAft>
              <a:buClr>
                <a:schemeClr val="dk1"/>
              </a:buClr>
              <a:buSzPts val="2200"/>
              <a:buChar char="•"/>
            </a:pPr>
            <a:r>
              <a:rPr lang="en-US" sz="2200"/>
              <a:t>Serves 51 state associations, 19,500 </a:t>
            </a:r>
            <a:br>
              <a:rPr lang="en-US" sz="2200"/>
            </a:br>
            <a:r>
              <a:rPr lang="en-US" sz="2200"/>
              <a:t>high schools and 12 million student </a:t>
            </a:r>
            <a:br>
              <a:rPr lang="en-US" sz="2200"/>
            </a:br>
            <a:r>
              <a:rPr lang="en-US" sz="2200"/>
              <a:t>participants.</a:t>
            </a:r>
            <a:endParaRPr/>
          </a:p>
          <a:p>
            <a:pPr marL="742950" lvl="1" indent="-285750" algn="l" rtl="0">
              <a:spcBef>
                <a:spcPts val="0"/>
              </a:spcBef>
              <a:spcAft>
                <a:spcPts val="0"/>
              </a:spcAft>
              <a:buClr>
                <a:schemeClr val="dk1"/>
              </a:buClr>
              <a:buSzPts val="2200"/>
              <a:buChar char="•"/>
            </a:pPr>
            <a:r>
              <a:rPr lang="en-US" sz="2200"/>
              <a:t>Writes playing rules for 17 high school </a:t>
            </a:r>
            <a:br>
              <a:rPr lang="en-US" sz="2200"/>
            </a:br>
            <a:r>
              <a:rPr lang="en-US" sz="2200"/>
              <a:t>sports for boys and girls.</a:t>
            </a:r>
            <a:endParaRPr/>
          </a:p>
          <a:p>
            <a:pPr marL="742950" lvl="1" indent="-285750" algn="l" rtl="0">
              <a:spcBef>
                <a:spcPts val="0"/>
              </a:spcBef>
              <a:spcAft>
                <a:spcPts val="0"/>
              </a:spcAft>
              <a:buClr>
                <a:schemeClr val="dk1"/>
              </a:buClr>
              <a:buSzPts val="2200"/>
              <a:buChar char="•"/>
            </a:pPr>
            <a:r>
              <a:rPr lang="en-US" sz="2200"/>
              <a:t>Offers online education courses for high school coaches, </a:t>
            </a:r>
            <a:br>
              <a:rPr lang="en-US" sz="2200"/>
            </a:br>
            <a:r>
              <a:rPr lang="en-US" sz="2200"/>
              <a:t>officials, parents, students and others.</a:t>
            </a:r>
            <a:endParaRPr/>
          </a:p>
          <a:p>
            <a:pPr marL="742950" lvl="1" indent="-285750" algn="l" rtl="0">
              <a:spcBef>
                <a:spcPts val="0"/>
              </a:spcBef>
              <a:spcAft>
                <a:spcPts val="0"/>
              </a:spcAft>
              <a:buClr>
                <a:schemeClr val="dk1"/>
              </a:buClr>
              <a:buSzPts val="2200"/>
              <a:buChar char="•"/>
            </a:pPr>
            <a:r>
              <a:rPr lang="en-US" sz="2200"/>
              <a:t>Ensures that students have opportunity to enjoy healthy participation, achievement and good sportsmanship in education-based athletics.</a:t>
            </a:r>
            <a:endParaRPr/>
          </a:p>
        </p:txBody>
      </p:sp>
      <p:sp>
        <p:nvSpPr>
          <p:cNvPr id="162" name="Google Shape;162;p2"/>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163" name="Google Shape;163;p2" descr="A map of the united states&#10;&#10;Description automatically generated"/>
          <p:cNvPicPr preferRelativeResize="0"/>
          <p:nvPr/>
        </p:nvPicPr>
        <p:blipFill rotWithShape="1">
          <a:blip r:embed="rId3">
            <a:alphaModFix/>
          </a:blip>
          <a:srcRect/>
          <a:stretch/>
        </p:blipFill>
        <p:spPr>
          <a:xfrm>
            <a:off x="7777488" y="2655951"/>
            <a:ext cx="4438000" cy="22208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0"/>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ONE POINT OF CONTACT</a:t>
            </a:r>
            <a:br>
              <a:rPr lang="en-US"/>
            </a:br>
            <a:r>
              <a:rPr lang="en-US"/>
              <a:t>RULE </a:t>
            </a:r>
            <a:r>
              <a:rPr lang="en-US" cap="none"/>
              <a:t>5-15-2b</a:t>
            </a:r>
            <a:endParaRPr/>
          </a:p>
        </p:txBody>
      </p:sp>
      <p:sp>
        <p:nvSpPr>
          <p:cNvPr id="326" name="Google Shape;326;p20"/>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None/>
            </a:pPr>
            <a:r>
              <a:rPr lang="en-US" sz="2800" b="1">
                <a:solidFill>
                  <a:srgbClr val="000000"/>
                </a:solidFill>
                <a:latin typeface="Calibri"/>
                <a:ea typeface="Calibri"/>
                <a:cs typeface="Calibri"/>
                <a:sym typeface="Calibri"/>
              </a:rPr>
              <a:t>ART. 2 . . .</a:t>
            </a:r>
            <a:r>
              <a:rPr lang="en-US" sz="2800">
                <a:solidFill>
                  <a:srgbClr val="000000"/>
                </a:solidFill>
                <a:latin typeface="Calibri"/>
                <a:ea typeface="Calibri"/>
                <a:cs typeface="Calibri"/>
                <a:sym typeface="Calibri"/>
              </a:rPr>
              <a:t> b. </a:t>
            </a:r>
            <a:r>
              <a:rPr lang="en-US" sz="2800">
                <a:solidFill>
                  <a:srgbClr val="000000"/>
                </a:solidFill>
                <a:highlight>
                  <a:srgbClr val="FFFFFF"/>
                </a:highlight>
                <a:latin typeface="Calibri"/>
                <a:ea typeface="Calibri"/>
                <a:cs typeface="Calibri"/>
                <a:sym typeface="Calibri"/>
              </a:rPr>
              <a:t>When the defensive wrestler is on their back while the </a:t>
            </a:r>
            <a:r>
              <a:rPr lang="en-US" sz="2800" strike="sngStrike">
                <a:solidFill>
                  <a:srgbClr val="FF0000"/>
                </a:solidFill>
                <a:highlight>
                  <a:srgbClr val="FFFFFF"/>
                </a:highlight>
                <a:latin typeface="Calibri"/>
                <a:ea typeface="Calibri"/>
                <a:cs typeface="Calibri"/>
                <a:sym typeface="Calibri"/>
              </a:rPr>
              <a:t>supporting</a:t>
            </a:r>
            <a:r>
              <a:rPr lang="en-US" sz="2800">
                <a:solidFill>
                  <a:srgbClr val="000000"/>
                </a:solidFill>
                <a:highlight>
                  <a:srgbClr val="FFFFFF"/>
                </a:highlight>
                <a:latin typeface="Calibri"/>
                <a:ea typeface="Calibri"/>
                <a:cs typeface="Calibri"/>
                <a:sym typeface="Calibri"/>
              </a:rPr>
              <a:t> </a:t>
            </a:r>
            <a:r>
              <a:rPr lang="en-US" sz="2800" u="sng">
                <a:solidFill>
                  <a:srgbClr val="FF0000"/>
                </a:solidFill>
                <a:highlight>
                  <a:srgbClr val="FFFFFF"/>
                </a:highlight>
                <a:latin typeface="Calibri"/>
                <a:ea typeface="Calibri"/>
                <a:cs typeface="Calibri"/>
                <a:sym typeface="Calibri"/>
              </a:rPr>
              <a:t>point of contact</a:t>
            </a:r>
            <a:r>
              <a:rPr lang="en-US" sz="2800">
                <a:solidFill>
                  <a:srgbClr val="FF0000"/>
                </a:solidFill>
                <a:highlight>
                  <a:srgbClr val="FFFFFF"/>
                </a:highlight>
                <a:latin typeface="Calibri"/>
                <a:ea typeface="Calibri"/>
                <a:cs typeface="Calibri"/>
                <a:sym typeface="Calibri"/>
              </a:rPr>
              <a:t> </a:t>
            </a:r>
            <a:r>
              <a:rPr lang="en-US" sz="2800">
                <a:solidFill>
                  <a:srgbClr val="000000"/>
                </a:solidFill>
                <a:highlight>
                  <a:srgbClr val="FFFFFF"/>
                </a:highlight>
                <a:latin typeface="Calibri"/>
                <a:ea typeface="Calibri"/>
                <a:cs typeface="Calibri"/>
                <a:sym typeface="Calibri"/>
              </a:rPr>
              <a:t>of either wrestler are inbounds wrestling shall continue. In this situation any part of a defensive wrestler's shoulder or scapula </a:t>
            </a:r>
            <a:r>
              <a:rPr lang="en-US" sz="2800" strike="sngStrike">
                <a:solidFill>
                  <a:srgbClr val="FF0000"/>
                </a:solidFill>
                <a:highlight>
                  <a:srgbClr val="FFFFFF"/>
                </a:highlight>
                <a:latin typeface="Calibri"/>
                <a:ea typeface="Calibri"/>
                <a:cs typeface="Calibri"/>
                <a:sym typeface="Calibri"/>
              </a:rPr>
              <a:t>is</a:t>
            </a:r>
            <a:r>
              <a:rPr lang="en-US" sz="2800" u="sng">
                <a:solidFill>
                  <a:srgbClr val="FF0000"/>
                </a:solidFill>
                <a:highlight>
                  <a:srgbClr val="FFFFFF"/>
                </a:highlight>
                <a:latin typeface="Calibri"/>
                <a:ea typeface="Calibri"/>
                <a:cs typeface="Calibri"/>
                <a:sym typeface="Calibri"/>
              </a:rPr>
              <a:t> can be</a:t>
            </a:r>
            <a:r>
              <a:rPr lang="en-US" sz="2800">
                <a:solidFill>
                  <a:srgbClr val="000000"/>
                </a:solidFill>
                <a:highlight>
                  <a:srgbClr val="FFFFFF"/>
                </a:highlight>
                <a:latin typeface="Calibri"/>
                <a:ea typeface="Calibri"/>
                <a:cs typeface="Calibri"/>
                <a:sym typeface="Calibri"/>
              </a:rPr>
              <a:t> considered </a:t>
            </a:r>
            <a:r>
              <a:rPr lang="en-US" sz="2800" strike="sngStrike">
                <a:solidFill>
                  <a:srgbClr val="FF0000"/>
                </a:solidFill>
                <a:highlight>
                  <a:srgbClr val="FFFFFF"/>
                </a:highlight>
                <a:latin typeface="Calibri"/>
                <a:ea typeface="Calibri"/>
                <a:cs typeface="Calibri"/>
                <a:sym typeface="Calibri"/>
              </a:rPr>
              <a:t>to be all the</a:t>
            </a:r>
            <a:r>
              <a:rPr lang="en-US" sz="2800">
                <a:solidFill>
                  <a:srgbClr val="FF0000"/>
                </a:solidFill>
                <a:highlight>
                  <a:srgbClr val="FFFFFF"/>
                </a:highlight>
                <a:latin typeface="Calibri"/>
                <a:ea typeface="Calibri"/>
                <a:cs typeface="Calibri"/>
                <a:sym typeface="Calibri"/>
              </a:rPr>
              <a:t> </a:t>
            </a:r>
            <a:r>
              <a:rPr lang="en-US" sz="2800" u="sng">
                <a:solidFill>
                  <a:srgbClr val="FF0000"/>
                </a:solidFill>
                <a:highlight>
                  <a:srgbClr val="FFFFFF"/>
                </a:highlight>
                <a:latin typeface="Calibri"/>
                <a:ea typeface="Calibri"/>
                <a:cs typeface="Calibri"/>
                <a:sym typeface="Calibri"/>
              </a:rPr>
              <a:t>point(s) of contact</a:t>
            </a:r>
            <a:r>
              <a:rPr lang="en-US" sz="2800">
                <a:solidFill>
                  <a:srgbClr val="FF0000"/>
                </a:solidFill>
                <a:highlight>
                  <a:srgbClr val="FFFFFF"/>
                </a:highlight>
                <a:latin typeface="Calibri"/>
                <a:ea typeface="Calibri"/>
                <a:cs typeface="Calibri"/>
                <a:sym typeface="Calibri"/>
              </a:rPr>
              <a:t>, </a:t>
            </a:r>
            <a:r>
              <a:rPr lang="en-US" sz="2800" u="sng">
                <a:solidFill>
                  <a:srgbClr val="FF0000"/>
                </a:solidFill>
                <a:highlight>
                  <a:srgbClr val="FFFFFF"/>
                </a:highlight>
                <a:latin typeface="Calibri"/>
                <a:ea typeface="Calibri"/>
                <a:cs typeface="Calibri"/>
                <a:sym typeface="Calibri"/>
              </a:rPr>
              <a:t>as well as other point(s) of contact mentioned in 5.15.2a</a:t>
            </a:r>
            <a:r>
              <a:rPr lang="en-US" sz="2800">
                <a:solidFill>
                  <a:srgbClr val="FF0000"/>
                </a:solidFill>
                <a:highlight>
                  <a:srgbClr val="FFFFFF"/>
                </a:highlight>
                <a:latin typeface="Calibri"/>
                <a:ea typeface="Calibri"/>
                <a:cs typeface="Calibri"/>
                <a:sym typeface="Calibri"/>
              </a:rPr>
              <a:t>.</a:t>
            </a:r>
            <a:endParaRPr sz="1800">
              <a:latin typeface="Times New Roman"/>
              <a:ea typeface="Times New Roman"/>
              <a:cs typeface="Times New Roman"/>
              <a:sym typeface="Times New Roman"/>
            </a:endParaRPr>
          </a:p>
          <a:p>
            <a:pPr marL="0" marR="0" lvl="0" indent="0" algn="l" rtl="0">
              <a:spcBef>
                <a:spcPts val="2000"/>
              </a:spcBef>
              <a:spcAft>
                <a:spcPts val="0"/>
              </a:spcAft>
              <a:buClr>
                <a:srgbClr val="000000"/>
              </a:buClr>
              <a:buSzPts val="3200"/>
              <a:buNone/>
            </a:pPr>
            <a:r>
              <a:rPr lang="en-US" sz="3200" b="1">
                <a:solidFill>
                  <a:srgbClr val="000000"/>
                </a:solidFill>
                <a:latin typeface="Calibri"/>
                <a:ea typeface="Calibri"/>
                <a:cs typeface="Calibri"/>
                <a:sym typeface="Calibri"/>
              </a:rPr>
              <a:t>Rationale:</a:t>
            </a:r>
            <a:r>
              <a:rPr lang="en-US" sz="3200">
                <a:solidFill>
                  <a:srgbClr val="000000"/>
                </a:solidFill>
                <a:latin typeface="Calibri"/>
                <a:ea typeface="Calibri"/>
                <a:cs typeface="Calibri"/>
                <a:sym typeface="Calibri"/>
              </a:rPr>
              <a:t> </a:t>
            </a:r>
            <a:endParaRPr/>
          </a:p>
          <a:p>
            <a:pPr marL="0" marR="0" lvl="0" indent="0" algn="l" rtl="0">
              <a:spcBef>
                <a:spcPts val="2000"/>
              </a:spcBef>
              <a:spcAft>
                <a:spcPts val="0"/>
              </a:spcAft>
              <a:buClr>
                <a:srgbClr val="000000"/>
              </a:buClr>
              <a:buSzPts val="3200"/>
              <a:buNone/>
            </a:pPr>
            <a:r>
              <a:rPr lang="en-US" sz="3200">
                <a:solidFill>
                  <a:srgbClr val="000000"/>
                </a:solidFill>
                <a:latin typeface="Calibri"/>
                <a:ea typeface="Calibri"/>
                <a:cs typeface="Calibri"/>
                <a:sym typeface="Calibri"/>
              </a:rPr>
              <a:t>Same.</a:t>
            </a:r>
            <a:endParaRPr sz="1800">
              <a:latin typeface="Times New Roman"/>
              <a:ea typeface="Times New Roman"/>
              <a:cs typeface="Times New Roman"/>
              <a:sym typeface="Times New Roman"/>
            </a:endParaRPr>
          </a:p>
          <a:p>
            <a:pPr marL="342900" lvl="0" indent="-177800" algn="l" rtl="0">
              <a:spcBef>
                <a:spcPts val="1000"/>
              </a:spcBef>
              <a:spcAft>
                <a:spcPts val="0"/>
              </a:spcAft>
              <a:buClr>
                <a:schemeClr val="dk1"/>
              </a:buClr>
              <a:buSzPts val="2600"/>
              <a:buNone/>
            </a:pPr>
            <a:endParaRPr/>
          </a:p>
        </p:txBody>
      </p:sp>
      <p:sp>
        <p:nvSpPr>
          <p:cNvPr id="327" name="Google Shape;327;p20"/>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1"/>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ONE POINT OF CONTACT</a:t>
            </a:r>
            <a:br>
              <a:rPr lang="en-US"/>
            </a:br>
            <a:r>
              <a:rPr lang="en-US"/>
              <a:t>RULE </a:t>
            </a:r>
            <a:r>
              <a:rPr lang="en-US" cap="none"/>
              <a:t>5-15-2c</a:t>
            </a:r>
            <a:endParaRPr/>
          </a:p>
        </p:txBody>
      </p:sp>
      <p:sp>
        <p:nvSpPr>
          <p:cNvPr id="333" name="Google Shape;333;p21"/>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None/>
            </a:pPr>
            <a:r>
              <a:rPr lang="en-US" sz="2400" b="1">
                <a:solidFill>
                  <a:srgbClr val="000000"/>
                </a:solidFill>
                <a:highlight>
                  <a:srgbClr val="FFFFFF"/>
                </a:highlight>
                <a:latin typeface="Calibri"/>
                <a:ea typeface="Calibri"/>
                <a:cs typeface="Calibri"/>
                <a:sym typeface="Calibri"/>
              </a:rPr>
              <a:t>ART. 2 . . .</a:t>
            </a:r>
            <a:r>
              <a:rPr lang="en-US" sz="2400">
                <a:solidFill>
                  <a:srgbClr val="000000"/>
                </a:solidFill>
                <a:highlight>
                  <a:srgbClr val="FFFFFF"/>
                </a:highlight>
                <a:latin typeface="Calibri"/>
                <a:ea typeface="Calibri"/>
                <a:cs typeface="Calibri"/>
                <a:sym typeface="Calibri"/>
              </a:rPr>
              <a:t> c. Near-fall points or fall shall be earned only while </a:t>
            </a:r>
            <a:r>
              <a:rPr lang="en-US" sz="2400" u="sng">
                <a:solidFill>
                  <a:srgbClr val="FF0000"/>
                </a:solidFill>
                <a:highlight>
                  <a:srgbClr val="FFFFFF"/>
                </a:highlight>
                <a:latin typeface="Calibri"/>
                <a:ea typeface="Calibri"/>
                <a:cs typeface="Calibri"/>
                <a:sym typeface="Calibri"/>
              </a:rPr>
              <a:t>a</a:t>
            </a:r>
            <a:r>
              <a:rPr lang="en-US" sz="2400">
                <a:solidFill>
                  <a:srgbClr val="FF0000"/>
                </a:solidFill>
                <a:highlight>
                  <a:srgbClr val="FFFFFF"/>
                </a:highlight>
                <a:latin typeface="Calibri"/>
                <a:ea typeface="Calibri"/>
                <a:cs typeface="Calibri"/>
                <a:sym typeface="Calibri"/>
              </a:rPr>
              <a:t> </a:t>
            </a:r>
            <a:r>
              <a:rPr lang="en-US" sz="2400" strike="sngStrike">
                <a:solidFill>
                  <a:srgbClr val="FF0000"/>
                </a:solidFill>
                <a:highlight>
                  <a:srgbClr val="FFFFFF"/>
                </a:highlight>
                <a:latin typeface="Calibri"/>
                <a:ea typeface="Calibri"/>
                <a:cs typeface="Calibri"/>
                <a:sym typeface="Calibri"/>
              </a:rPr>
              <a:t>the</a:t>
            </a:r>
            <a:r>
              <a:rPr lang="en-US" sz="2400">
                <a:solidFill>
                  <a:srgbClr val="FF0000"/>
                </a:solidFill>
                <a:highlight>
                  <a:srgbClr val="FFFFFF"/>
                </a:highlight>
                <a:latin typeface="Calibri"/>
                <a:ea typeface="Calibri"/>
                <a:cs typeface="Calibri"/>
                <a:sym typeface="Calibri"/>
              </a:rPr>
              <a:t> </a:t>
            </a:r>
            <a:r>
              <a:rPr lang="en-US" sz="2400" strike="sngStrike">
                <a:solidFill>
                  <a:srgbClr val="FF0000"/>
                </a:solidFill>
                <a:highlight>
                  <a:srgbClr val="FFFFFF"/>
                </a:highlight>
                <a:latin typeface="Calibri"/>
                <a:ea typeface="Calibri"/>
                <a:cs typeface="Calibri"/>
                <a:sym typeface="Calibri"/>
              </a:rPr>
              <a:t>supporting</a:t>
            </a:r>
            <a:r>
              <a:rPr lang="en-US" sz="2400">
                <a:solidFill>
                  <a:srgbClr val="000000"/>
                </a:solidFill>
                <a:highlight>
                  <a:srgbClr val="FFFFFF"/>
                </a:highlight>
                <a:latin typeface="Calibri"/>
                <a:ea typeface="Calibri"/>
                <a:cs typeface="Calibri"/>
                <a:sym typeface="Calibri"/>
              </a:rPr>
              <a:t> </a:t>
            </a:r>
            <a:r>
              <a:rPr lang="en-US" sz="2400" u="sng">
                <a:solidFill>
                  <a:srgbClr val="FF0000"/>
                </a:solidFill>
                <a:highlight>
                  <a:srgbClr val="FFFFFF"/>
                </a:highlight>
                <a:latin typeface="Calibri"/>
                <a:ea typeface="Calibri"/>
                <a:cs typeface="Calibri"/>
                <a:sym typeface="Calibri"/>
              </a:rPr>
              <a:t>point of contact</a:t>
            </a:r>
            <a:r>
              <a:rPr lang="en-US" sz="2400">
                <a:solidFill>
                  <a:srgbClr val="FF0000"/>
                </a:solidFill>
                <a:highlight>
                  <a:srgbClr val="FFFFFF"/>
                </a:highlight>
                <a:latin typeface="Calibri"/>
                <a:ea typeface="Calibri"/>
                <a:cs typeface="Calibri"/>
                <a:sym typeface="Calibri"/>
              </a:rPr>
              <a:t> </a:t>
            </a:r>
            <a:r>
              <a:rPr lang="en-US" sz="2400">
                <a:solidFill>
                  <a:srgbClr val="000000"/>
                </a:solidFill>
                <a:highlight>
                  <a:srgbClr val="FFFFFF"/>
                </a:highlight>
                <a:latin typeface="Calibri"/>
                <a:ea typeface="Calibri"/>
                <a:cs typeface="Calibri"/>
                <a:sym typeface="Calibri"/>
              </a:rPr>
              <a:t>of either wrestler </a:t>
            </a:r>
            <a:r>
              <a:rPr lang="en-US" sz="2400" u="sng">
                <a:solidFill>
                  <a:srgbClr val="FF0000"/>
                </a:solidFill>
                <a:highlight>
                  <a:srgbClr val="FFFFFF"/>
                </a:highlight>
                <a:latin typeface="Calibri"/>
                <a:ea typeface="Calibri"/>
                <a:cs typeface="Calibri"/>
                <a:sym typeface="Calibri"/>
              </a:rPr>
              <a:t>is</a:t>
            </a:r>
            <a:r>
              <a:rPr lang="en-US" sz="2400">
                <a:solidFill>
                  <a:srgbClr val="FF0000"/>
                </a:solidFill>
                <a:highlight>
                  <a:srgbClr val="FFFFFF"/>
                </a:highlight>
                <a:latin typeface="Calibri"/>
                <a:ea typeface="Calibri"/>
                <a:cs typeface="Calibri"/>
                <a:sym typeface="Calibri"/>
              </a:rPr>
              <a:t> </a:t>
            </a:r>
            <a:r>
              <a:rPr lang="en-US" sz="2400" strike="sngStrike">
                <a:solidFill>
                  <a:srgbClr val="FF0000"/>
                </a:solidFill>
                <a:highlight>
                  <a:srgbClr val="FFFFFF"/>
                </a:highlight>
                <a:latin typeface="Calibri"/>
                <a:ea typeface="Calibri"/>
                <a:cs typeface="Calibri"/>
                <a:sym typeface="Calibri"/>
              </a:rPr>
              <a:t>are</a:t>
            </a:r>
            <a:r>
              <a:rPr lang="en-US" sz="2400">
                <a:solidFill>
                  <a:srgbClr val="FF0000"/>
                </a:solidFill>
                <a:highlight>
                  <a:srgbClr val="FFFFFF"/>
                </a:highlight>
                <a:latin typeface="Calibri"/>
                <a:ea typeface="Calibri"/>
                <a:cs typeface="Calibri"/>
                <a:sym typeface="Calibri"/>
              </a:rPr>
              <a:t> </a:t>
            </a:r>
            <a:r>
              <a:rPr lang="en-US" sz="2400">
                <a:solidFill>
                  <a:srgbClr val="000000"/>
                </a:solidFill>
                <a:highlight>
                  <a:srgbClr val="FFFFFF"/>
                </a:highlight>
                <a:latin typeface="Calibri"/>
                <a:ea typeface="Calibri"/>
                <a:cs typeface="Calibri"/>
                <a:sym typeface="Calibri"/>
              </a:rPr>
              <a:t>inbounds. </a:t>
            </a:r>
            <a:r>
              <a:rPr lang="en-US" sz="2400" strike="sngStrike">
                <a:solidFill>
                  <a:srgbClr val="FF0000"/>
                </a:solidFill>
                <a:highlight>
                  <a:srgbClr val="FFFFFF"/>
                </a:highlight>
                <a:latin typeface="Calibri"/>
                <a:ea typeface="Calibri"/>
                <a:cs typeface="Calibri"/>
                <a:sym typeface="Calibri"/>
              </a:rPr>
              <a:t>In a pinning situation, when all parts of the defensive wrestler's shoulders/scapula are on the mat beyond the boundary line, if the feet including toes and heels of the offensive wrestler are the supporting points, the offensive wrestler's knee(s) must be inside the boundary, whether in contact with or above the mat.</a:t>
            </a:r>
            <a:endParaRPr sz="2400">
              <a:latin typeface="Times New Roman"/>
              <a:ea typeface="Times New Roman"/>
              <a:cs typeface="Times New Roman"/>
              <a:sym typeface="Times New Roman"/>
            </a:endParaRPr>
          </a:p>
          <a:p>
            <a:pPr marL="0" marR="0" lvl="0" indent="0" algn="l" rtl="0">
              <a:spcBef>
                <a:spcPts val="1000"/>
              </a:spcBef>
              <a:spcAft>
                <a:spcPts val="0"/>
              </a:spcAft>
              <a:buClr>
                <a:srgbClr val="000000"/>
              </a:buClr>
              <a:buSzPts val="2400"/>
              <a:buNone/>
            </a:pPr>
            <a:r>
              <a:rPr lang="en-US" sz="2400" b="1">
                <a:solidFill>
                  <a:srgbClr val="000000"/>
                </a:solidFill>
                <a:latin typeface="Calibri"/>
                <a:ea typeface="Calibri"/>
                <a:cs typeface="Calibri"/>
                <a:sym typeface="Calibri"/>
              </a:rPr>
              <a:t>Rationale:</a:t>
            </a:r>
            <a:r>
              <a:rPr lang="en-US" sz="2400">
                <a:solidFill>
                  <a:srgbClr val="000000"/>
                </a:solidFill>
                <a:latin typeface="Calibri"/>
                <a:ea typeface="Calibri"/>
                <a:cs typeface="Calibri"/>
                <a:sym typeface="Calibri"/>
              </a:rPr>
              <a:t> </a:t>
            </a:r>
            <a:endParaRPr sz="2400">
              <a:latin typeface="Times New Roman"/>
              <a:ea typeface="Times New Roman"/>
              <a:cs typeface="Times New Roman"/>
              <a:sym typeface="Times New Roman"/>
            </a:endParaRPr>
          </a:p>
          <a:p>
            <a:pPr marL="0" lvl="0" indent="0" algn="l" rtl="0">
              <a:spcBef>
                <a:spcPts val="1000"/>
              </a:spcBef>
              <a:spcAft>
                <a:spcPts val="0"/>
              </a:spcAft>
              <a:buClr>
                <a:schemeClr val="dk1"/>
              </a:buClr>
              <a:buSzPts val="2400"/>
              <a:buNone/>
            </a:pPr>
            <a:r>
              <a:rPr lang="en-US" sz="2400"/>
              <a:t>Same.</a:t>
            </a:r>
            <a:endParaRPr/>
          </a:p>
        </p:txBody>
      </p:sp>
      <p:sp>
        <p:nvSpPr>
          <p:cNvPr id="334" name="Google Shape;334;p21"/>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2"/>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ONE POINT OF CONTACT</a:t>
            </a:r>
            <a:br>
              <a:rPr lang="en-US"/>
            </a:br>
            <a:r>
              <a:rPr lang="en-US"/>
              <a:t>RULE 5-15-3</a:t>
            </a:r>
            <a:endParaRPr/>
          </a:p>
        </p:txBody>
      </p:sp>
      <p:sp>
        <p:nvSpPr>
          <p:cNvPr id="340" name="Google Shape;340;p22"/>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None/>
            </a:pPr>
            <a:r>
              <a:rPr lang="en-US" sz="2800" b="1">
                <a:solidFill>
                  <a:srgbClr val="000000"/>
                </a:solidFill>
                <a:latin typeface="Calibri"/>
                <a:ea typeface="Calibri"/>
                <a:cs typeface="Calibri"/>
                <a:sym typeface="Calibri"/>
              </a:rPr>
              <a:t>ART. 3 . . . </a:t>
            </a:r>
            <a:r>
              <a:rPr lang="en-US" sz="2800">
                <a:solidFill>
                  <a:srgbClr val="000000"/>
                </a:solidFill>
                <a:latin typeface="Calibri"/>
                <a:ea typeface="Calibri"/>
                <a:cs typeface="Calibri"/>
                <a:sym typeface="Calibri"/>
              </a:rPr>
              <a:t>Wrestling shall continue as long as </a:t>
            </a:r>
            <a:r>
              <a:rPr lang="en-US" sz="2800" u="sng">
                <a:solidFill>
                  <a:srgbClr val="FF0000"/>
                </a:solidFill>
                <a:latin typeface="Calibri"/>
                <a:ea typeface="Calibri"/>
                <a:cs typeface="Calibri"/>
                <a:sym typeface="Calibri"/>
              </a:rPr>
              <a:t>one</a:t>
            </a:r>
            <a:r>
              <a:rPr lang="en-US" sz="2800">
                <a:solidFill>
                  <a:srgbClr val="FF0000"/>
                </a:solidFill>
                <a:latin typeface="Calibri"/>
                <a:ea typeface="Calibri"/>
                <a:cs typeface="Calibri"/>
                <a:sym typeface="Calibri"/>
              </a:rPr>
              <a:t> </a:t>
            </a:r>
            <a:r>
              <a:rPr lang="en-US" sz="2800" strike="sngStrike">
                <a:solidFill>
                  <a:srgbClr val="FF0000"/>
                </a:solidFill>
                <a:latin typeface="Calibri"/>
                <a:ea typeface="Calibri"/>
                <a:cs typeface="Calibri"/>
                <a:sym typeface="Calibri"/>
              </a:rPr>
              <a:t>a total of two</a:t>
            </a:r>
            <a:r>
              <a:rPr lang="en-US" sz="2800">
                <a:solidFill>
                  <a:srgbClr val="FF0000"/>
                </a:solidFill>
                <a:latin typeface="Calibri"/>
                <a:ea typeface="Calibri"/>
                <a:cs typeface="Calibri"/>
                <a:sym typeface="Calibri"/>
              </a:rPr>
              <a:t> </a:t>
            </a:r>
            <a:r>
              <a:rPr lang="en-US" sz="2800" strike="sngStrike">
                <a:solidFill>
                  <a:srgbClr val="FF0000"/>
                </a:solidFill>
                <a:latin typeface="Calibri"/>
                <a:ea typeface="Calibri"/>
                <a:cs typeface="Calibri"/>
                <a:sym typeface="Calibri"/>
              </a:rPr>
              <a:t>supporting</a:t>
            </a:r>
            <a:r>
              <a:rPr lang="en-US" sz="2800">
                <a:solidFill>
                  <a:srgbClr val="FF0000"/>
                </a:solidFill>
                <a:latin typeface="Calibri"/>
                <a:ea typeface="Calibri"/>
                <a:cs typeface="Calibri"/>
                <a:sym typeface="Calibri"/>
              </a:rPr>
              <a:t> </a:t>
            </a:r>
            <a:r>
              <a:rPr lang="en-US" sz="2800" u="sng">
                <a:solidFill>
                  <a:srgbClr val="FF0000"/>
                </a:solidFill>
                <a:latin typeface="Calibri"/>
                <a:ea typeface="Calibri"/>
                <a:cs typeface="Calibri"/>
                <a:sym typeface="Calibri"/>
              </a:rPr>
              <a:t>point of contact</a:t>
            </a:r>
            <a:r>
              <a:rPr lang="en-US" sz="2800">
                <a:solidFill>
                  <a:srgbClr val="FF0000"/>
                </a:solidFill>
                <a:latin typeface="Calibri"/>
                <a:ea typeface="Calibri"/>
                <a:cs typeface="Calibri"/>
                <a:sym typeface="Calibri"/>
              </a:rPr>
              <a:t> </a:t>
            </a:r>
            <a:r>
              <a:rPr lang="en-US" sz="2800">
                <a:solidFill>
                  <a:srgbClr val="000000"/>
                </a:solidFill>
                <a:latin typeface="Calibri"/>
                <a:ea typeface="Calibri"/>
                <a:cs typeface="Calibri"/>
                <a:sym typeface="Calibri"/>
              </a:rPr>
              <a:t>of either wrestler is inside or on the boundary lines. </a:t>
            </a:r>
            <a:r>
              <a:rPr lang="en-US" sz="2800" strike="sngStrike">
                <a:solidFill>
                  <a:srgbClr val="FF0000"/>
                </a:solidFill>
                <a:latin typeface="Calibri"/>
                <a:ea typeface="Calibri"/>
                <a:cs typeface="Calibri"/>
                <a:sym typeface="Calibri"/>
              </a:rPr>
              <a:t>The total of two supporting points could be two supporting points of one wrestler or one supporting point of each wrestler that remain inbounds.</a:t>
            </a:r>
            <a:r>
              <a:rPr lang="en-US" sz="2800">
                <a:solidFill>
                  <a:srgbClr val="FF0000"/>
                </a:solidFill>
                <a:latin typeface="Calibri"/>
                <a:ea typeface="Calibri"/>
                <a:cs typeface="Calibri"/>
                <a:sym typeface="Calibri"/>
              </a:rPr>
              <a:t> </a:t>
            </a:r>
            <a:r>
              <a:rPr lang="en-US" sz="2800">
                <a:solidFill>
                  <a:srgbClr val="000000"/>
                </a:solidFill>
                <a:latin typeface="Calibri"/>
                <a:ea typeface="Calibri"/>
                <a:cs typeface="Calibri"/>
                <a:sym typeface="Calibri"/>
              </a:rPr>
              <a:t>If there is no action at the edge of the mat, the referee shall stop the match</a:t>
            </a:r>
            <a:r>
              <a:rPr lang="en-US" sz="2800">
                <a:solidFill>
                  <a:srgbClr val="000000"/>
                </a:solidFill>
                <a:highlight>
                  <a:srgbClr val="F3F3F3"/>
                </a:highlight>
                <a:latin typeface="Calibri"/>
                <a:ea typeface="Calibri"/>
                <a:cs typeface="Calibri"/>
                <a:sym typeface="Calibri"/>
              </a:rPr>
              <a:t>.</a:t>
            </a:r>
            <a:endParaRPr/>
          </a:p>
          <a:p>
            <a:pPr marL="0" marR="0" lvl="0" indent="0" algn="l" rtl="0">
              <a:spcBef>
                <a:spcPts val="2000"/>
              </a:spcBef>
              <a:spcAft>
                <a:spcPts val="0"/>
              </a:spcAft>
              <a:buClr>
                <a:srgbClr val="000000"/>
              </a:buClr>
              <a:buSzPts val="2800"/>
              <a:buNone/>
            </a:pPr>
            <a:r>
              <a:rPr lang="en-US" sz="2800" b="1">
                <a:solidFill>
                  <a:srgbClr val="000000"/>
                </a:solidFill>
                <a:latin typeface="Calibri"/>
                <a:ea typeface="Calibri"/>
                <a:cs typeface="Calibri"/>
                <a:sym typeface="Calibri"/>
              </a:rPr>
              <a:t>Rationale:</a:t>
            </a:r>
            <a:endParaRPr/>
          </a:p>
          <a:p>
            <a:pPr marL="0" marR="0" lvl="0" indent="0" algn="l" rtl="0">
              <a:spcBef>
                <a:spcPts val="2000"/>
              </a:spcBef>
              <a:spcAft>
                <a:spcPts val="0"/>
              </a:spcAft>
              <a:buClr>
                <a:srgbClr val="000000"/>
              </a:buClr>
              <a:buSzPts val="2800"/>
              <a:buNone/>
            </a:pPr>
            <a:r>
              <a:rPr lang="en-US" sz="2800">
                <a:solidFill>
                  <a:srgbClr val="000000"/>
                </a:solidFill>
                <a:latin typeface="Calibri"/>
                <a:ea typeface="Calibri"/>
                <a:cs typeface="Calibri"/>
                <a:sym typeface="Calibri"/>
              </a:rPr>
              <a:t>Same.</a:t>
            </a:r>
            <a:endParaRPr sz="1800">
              <a:latin typeface="Times New Roman"/>
              <a:ea typeface="Times New Roman"/>
              <a:cs typeface="Times New Roman"/>
              <a:sym typeface="Times New Roman"/>
            </a:endParaRPr>
          </a:p>
          <a:p>
            <a:pPr marL="342900" lvl="0" indent="-177800" algn="l" rtl="0">
              <a:spcBef>
                <a:spcPts val="1000"/>
              </a:spcBef>
              <a:spcAft>
                <a:spcPts val="0"/>
              </a:spcAft>
              <a:buClr>
                <a:schemeClr val="dk1"/>
              </a:buClr>
              <a:buSzPts val="2600"/>
              <a:buNone/>
            </a:pPr>
            <a:endParaRPr/>
          </a:p>
        </p:txBody>
      </p:sp>
      <p:sp>
        <p:nvSpPr>
          <p:cNvPr id="341" name="Google Shape;341;p22"/>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3"/>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ONE POINT OF CONTACT</a:t>
            </a:r>
            <a:br>
              <a:rPr lang="en-US"/>
            </a:br>
            <a:r>
              <a:rPr lang="en-US"/>
              <a:t>RULE 5-18</a:t>
            </a:r>
            <a:endParaRPr/>
          </a:p>
        </p:txBody>
      </p:sp>
      <p:sp>
        <p:nvSpPr>
          <p:cNvPr id="347" name="Google Shape;347;p23"/>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None/>
            </a:pPr>
            <a:r>
              <a:rPr lang="en-US" sz="2800" b="1">
                <a:solidFill>
                  <a:srgbClr val="000000"/>
                </a:solidFill>
                <a:latin typeface="Calibri"/>
                <a:ea typeface="Calibri"/>
                <a:cs typeface="Calibri"/>
                <a:sym typeface="Calibri"/>
              </a:rPr>
              <a:t>Section 18 . . . </a:t>
            </a:r>
            <a:r>
              <a:rPr lang="en-US" sz="2800">
                <a:solidFill>
                  <a:srgbClr val="000000"/>
                </a:solidFill>
                <a:latin typeface="Calibri"/>
                <a:ea typeface="Calibri"/>
                <a:cs typeface="Calibri"/>
                <a:sym typeface="Calibri"/>
              </a:rPr>
              <a:t>Out of bounds occurs when there </a:t>
            </a:r>
            <a:r>
              <a:rPr lang="en-US" sz="2800" strike="sngStrike">
                <a:solidFill>
                  <a:srgbClr val="FF0000"/>
                </a:solidFill>
                <a:latin typeface="Calibri"/>
                <a:ea typeface="Calibri"/>
                <a:cs typeface="Calibri"/>
                <a:sym typeface="Calibri"/>
              </a:rPr>
              <a:t>are</a:t>
            </a:r>
            <a:r>
              <a:rPr lang="en-US" sz="2800">
                <a:solidFill>
                  <a:srgbClr val="FF0000"/>
                </a:solidFill>
                <a:latin typeface="Calibri"/>
                <a:ea typeface="Calibri"/>
                <a:cs typeface="Calibri"/>
                <a:sym typeface="Calibri"/>
              </a:rPr>
              <a:t> </a:t>
            </a:r>
            <a:r>
              <a:rPr lang="en-US" sz="2800" u="sng">
                <a:solidFill>
                  <a:srgbClr val="FF0000"/>
                </a:solidFill>
                <a:latin typeface="Calibri"/>
                <a:ea typeface="Calibri"/>
                <a:cs typeface="Calibri"/>
                <a:sym typeface="Calibri"/>
              </a:rPr>
              <a:t>is</a:t>
            </a:r>
            <a:r>
              <a:rPr lang="en-US" sz="2800">
                <a:solidFill>
                  <a:srgbClr val="FF0000"/>
                </a:solidFill>
                <a:latin typeface="Calibri"/>
                <a:ea typeface="Calibri"/>
                <a:cs typeface="Calibri"/>
                <a:sym typeface="Calibri"/>
              </a:rPr>
              <a:t> </a:t>
            </a:r>
            <a:r>
              <a:rPr lang="en-US" sz="2800">
                <a:solidFill>
                  <a:srgbClr val="000000"/>
                </a:solidFill>
                <a:latin typeface="Calibri"/>
                <a:ea typeface="Calibri"/>
                <a:cs typeface="Calibri"/>
                <a:sym typeface="Calibri"/>
              </a:rPr>
              <a:t>no </a:t>
            </a:r>
            <a:r>
              <a:rPr lang="en-US" sz="2800" strike="sngStrike">
                <a:solidFill>
                  <a:srgbClr val="FF0000"/>
                </a:solidFill>
                <a:latin typeface="Calibri"/>
                <a:ea typeface="Calibri"/>
                <a:cs typeface="Calibri"/>
                <a:sym typeface="Calibri"/>
              </a:rPr>
              <a:t>longer two total supporting</a:t>
            </a:r>
            <a:r>
              <a:rPr lang="en-US" sz="2800">
                <a:solidFill>
                  <a:srgbClr val="FF0000"/>
                </a:solidFill>
                <a:latin typeface="Calibri"/>
                <a:ea typeface="Calibri"/>
                <a:cs typeface="Calibri"/>
                <a:sym typeface="Calibri"/>
              </a:rPr>
              <a:t> </a:t>
            </a:r>
            <a:r>
              <a:rPr lang="en-US" sz="2800" u="sng">
                <a:solidFill>
                  <a:srgbClr val="FF0000"/>
                </a:solidFill>
                <a:latin typeface="Calibri"/>
                <a:ea typeface="Calibri"/>
                <a:cs typeface="Calibri"/>
                <a:sym typeface="Calibri"/>
              </a:rPr>
              <a:t>point</a:t>
            </a:r>
            <a:r>
              <a:rPr lang="en-US" sz="2800" u="sng" strike="sngStrike">
                <a:solidFill>
                  <a:srgbClr val="FF0000"/>
                </a:solidFill>
                <a:latin typeface="Calibri"/>
                <a:ea typeface="Calibri"/>
                <a:cs typeface="Calibri"/>
                <a:sym typeface="Calibri"/>
              </a:rPr>
              <a:t>s</a:t>
            </a:r>
            <a:r>
              <a:rPr lang="en-US" sz="2800" u="sng">
                <a:solidFill>
                  <a:srgbClr val="FF0000"/>
                </a:solidFill>
                <a:latin typeface="Calibri"/>
                <a:ea typeface="Calibri"/>
                <a:cs typeface="Calibri"/>
                <a:sym typeface="Calibri"/>
              </a:rPr>
              <a:t> of contact</a:t>
            </a:r>
            <a:r>
              <a:rPr lang="en-US" sz="2800">
                <a:solidFill>
                  <a:srgbClr val="FF0000"/>
                </a:solidFill>
                <a:latin typeface="Calibri"/>
                <a:ea typeface="Calibri"/>
                <a:cs typeface="Calibri"/>
                <a:sym typeface="Calibri"/>
              </a:rPr>
              <a:t> </a:t>
            </a:r>
            <a:r>
              <a:rPr lang="en-US" sz="2800">
                <a:solidFill>
                  <a:srgbClr val="000000"/>
                </a:solidFill>
                <a:latin typeface="Calibri"/>
                <a:ea typeface="Calibri"/>
                <a:cs typeface="Calibri"/>
                <a:sym typeface="Calibri"/>
              </a:rPr>
              <a:t>of either wrestler inside or on the boundary line. </a:t>
            </a:r>
            <a:r>
              <a:rPr lang="en-US" sz="2800" strike="sngStrike">
                <a:solidFill>
                  <a:srgbClr val="FF0000"/>
                </a:solidFill>
                <a:latin typeface="Calibri"/>
                <a:ea typeface="Calibri"/>
                <a:cs typeface="Calibri"/>
                <a:sym typeface="Calibri"/>
              </a:rPr>
              <a:t>The total of two supporting points could be two supporting points of one wrestler or one supporting point of each wrestler inside or on the boundary line.</a:t>
            </a:r>
            <a:endParaRPr sz="1800">
              <a:latin typeface="Times New Roman"/>
              <a:ea typeface="Times New Roman"/>
              <a:cs typeface="Times New Roman"/>
              <a:sym typeface="Times New Roman"/>
            </a:endParaRPr>
          </a:p>
          <a:p>
            <a:pPr marL="0" lvl="0" indent="0" algn="l" rtl="0">
              <a:spcBef>
                <a:spcPts val="1000"/>
              </a:spcBef>
              <a:spcAft>
                <a:spcPts val="0"/>
              </a:spcAft>
              <a:buClr>
                <a:schemeClr val="dk1"/>
              </a:buClr>
              <a:buSzPts val="2600"/>
              <a:buNone/>
            </a:pPr>
            <a:r>
              <a:rPr lang="en-US" b="1"/>
              <a:t>Rationale:</a:t>
            </a:r>
            <a:endParaRPr/>
          </a:p>
          <a:p>
            <a:pPr marL="0" lvl="0" indent="0" algn="l" rtl="0">
              <a:spcBef>
                <a:spcPts val="0"/>
              </a:spcBef>
              <a:spcAft>
                <a:spcPts val="0"/>
              </a:spcAft>
              <a:buClr>
                <a:schemeClr val="dk1"/>
              </a:buClr>
              <a:buSzPts val="2600"/>
              <a:buNone/>
            </a:pPr>
            <a:r>
              <a:rPr lang="en-US"/>
              <a:t>Same.</a:t>
            </a:r>
            <a:endParaRPr/>
          </a:p>
        </p:txBody>
      </p:sp>
      <p:sp>
        <p:nvSpPr>
          <p:cNvPr id="348" name="Google Shape;348;p23"/>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4"/>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ONE POINT OF CONTACT</a:t>
            </a:r>
            <a:br>
              <a:rPr lang="en-US"/>
            </a:br>
            <a:r>
              <a:rPr lang="en-US"/>
              <a:t>RULE 5-22-1</a:t>
            </a:r>
            <a:endParaRPr/>
          </a:p>
        </p:txBody>
      </p:sp>
      <p:sp>
        <p:nvSpPr>
          <p:cNvPr id="354" name="Google Shape;354;p24"/>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None/>
            </a:pPr>
            <a:r>
              <a:rPr lang="en-US" sz="2800" b="1">
                <a:latin typeface="Calibri"/>
                <a:ea typeface="Calibri"/>
                <a:cs typeface="Calibri"/>
                <a:sym typeface="Calibri"/>
              </a:rPr>
              <a:t>ART. 1 . . . </a:t>
            </a:r>
            <a:r>
              <a:rPr lang="en-US" sz="2800">
                <a:solidFill>
                  <a:srgbClr val="000000"/>
                </a:solidFill>
                <a:highlight>
                  <a:srgbClr val="FFFFFF"/>
                </a:highlight>
                <a:latin typeface="Calibri"/>
                <a:ea typeface="Calibri"/>
                <a:cs typeface="Calibri"/>
                <a:sym typeface="Calibri"/>
              </a:rPr>
              <a:t>It is a reversal when the defensive wrestler comes from underneath and gains control of the opponent, either on the mat or in a rear-standing position, while </a:t>
            </a:r>
            <a:r>
              <a:rPr lang="en-US" sz="2800" u="sng">
                <a:solidFill>
                  <a:srgbClr val="FF0000"/>
                </a:solidFill>
                <a:highlight>
                  <a:srgbClr val="FFFFFF"/>
                </a:highlight>
                <a:latin typeface="Calibri"/>
                <a:ea typeface="Calibri"/>
                <a:cs typeface="Calibri"/>
                <a:sym typeface="Calibri"/>
              </a:rPr>
              <a:t>one</a:t>
            </a:r>
            <a:r>
              <a:rPr lang="en-US" sz="2800">
                <a:solidFill>
                  <a:srgbClr val="FF0000"/>
                </a:solidFill>
                <a:highlight>
                  <a:srgbClr val="FFFFFF"/>
                </a:highlight>
                <a:latin typeface="Calibri"/>
                <a:ea typeface="Calibri"/>
                <a:cs typeface="Calibri"/>
                <a:sym typeface="Calibri"/>
              </a:rPr>
              <a:t> </a:t>
            </a:r>
            <a:r>
              <a:rPr lang="en-US" sz="2800" strike="sngStrike">
                <a:solidFill>
                  <a:srgbClr val="FF0000"/>
                </a:solidFill>
                <a:highlight>
                  <a:srgbClr val="FFFFFF"/>
                </a:highlight>
                <a:latin typeface="Calibri"/>
                <a:ea typeface="Calibri"/>
                <a:cs typeface="Calibri"/>
                <a:sym typeface="Calibri"/>
              </a:rPr>
              <a:t>the total of two</a:t>
            </a:r>
            <a:r>
              <a:rPr lang="en-US" sz="2800">
                <a:solidFill>
                  <a:srgbClr val="FF0000"/>
                </a:solidFill>
                <a:highlight>
                  <a:srgbClr val="FFFFFF"/>
                </a:highlight>
                <a:latin typeface="Calibri"/>
                <a:ea typeface="Calibri"/>
                <a:cs typeface="Calibri"/>
                <a:sym typeface="Calibri"/>
              </a:rPr>
              <a:t> </a:t>
            </a:r>
            <a:r>
              <a:rPr lang="en-US" sz="2800" strike="sngStrike">
                <a:solidFill>
                  <a:srgbClr val="FF0000"/>
                </a:solidFill>
                <a:highlight>
                  <a:srgbClr val="FFFFFF"/>
                </a:highlight>
                <a:latin typeface="Calibri"/>
                <a:ea typeface="Calibri"/>
                <a:cs typeface="Calibri"/>
                <a:sym typeface="Calibri"/>
              </a:rPr>
              <a:t>supporting</a:t>
            </a:r>
            <a:r>
              <a:rPr lang="en-US" sz="2800">
                <a:solidFill>
                  <a:srgbClr val="FF0000"/>
                </a:solidFill>
                <a:highlight>
                  <a:srgbClr val="FFFFFF"/>
                </a:highlight>
                <a:latin typeface="Calibri"/>
                <a:ea typeface="Calibri"/>
                <a:cs typeface="Calibri"/>
                <a:sym typeface="Calibri"/>
              </a:rPr>
              <a:t> point</a:t>
            </a:r>
            <a:r>
              <a:rPr lang="en-US" sz="2800" strike="sngStrike">
                <a:solidFill>
                  <a:srgbClr val="FF0000"/>
                </a:solidFill>
                <a:highlight>
                  <a:srgbClr val="FFFFFF"/>
                </a:highlight>
                <a:latin typeface="Calibri"/>
                <a:ea typeface="Calibri"/>
                <a:cs typeface="Calibri"/>
                <a:sym typeface="Calibri"/>
              </a:rPr>
              <a:t>s are</a:t>
            </a:r>
            <a:r>
              <a:rPr lang="en-US" sz="2800">
                <a:solidFill>
                  <a:srgbClr val="FF0000"/>
                </a:solidFill>
                <a:highlight>
                  <a:srgbClr val="FFFFFF"/>
                </a:highlight>
                <a:latin typeface="Calibri"/>
                <a:ea typeface="Calibri"/>
                <a:cs typeface="Calibri"/>
                <a:sym typeface="Calibri"/>
              </a:rPr>
              <a:t> </a:t>
            </a:r>
            <a:r>
              <a:rPr lang="en-US" sz="2800" u="sng">
                <a:solidFill>
                  <a:srgbClr val="FF0000"/>
                </a:solidFill>
                <a:highlight>
                  <a:srgbClr val="FFFFFF"/>
                </a:highlight>
                <a:latin typeface="Calibri"/>
                <a:ea typeface="Calibri"/>
                <a:cs typeface="Calibri"/>
                <a:sym typeface="Calibri"/>
              </a:rPr>
              <a:t>of contact</a:t>
            </a:r>
            <a:r>
              <a:rPr lang="en-US" sz="2800">
                <a:solidFill>
                  <a:srgbClr val="FF0000"/>
                </a:solidFill>
                <a:highlight>
                  <a:srgbClr val="FFFFFF"/>
                </a:highlight>
                <a:latin typeface="Calibri"/>
                <a:ea typeface="Calibri"/>
                <a:cs typeface="Calibri"/>
                <a:sym typeface="Calibri"/>
              </a:rPr>
              <a:t> </a:t>
            </a:r>
            <a:r>
              <a:rPr lang="en-US" sz="2800" u="sng">
                <a:solidFill>
                  <a:srgbClr val="FF0000"/>
                </a:solidFill>
                <a:highlight>
                  <a:srgbClr val="FFFFFF"/>
                </a:highlight>
                <a:latin typeface="Calibri"/>
                <a:ea typeface="Calibri"/>
                <a:cs typeface="Calibri"/>
                <a:sym typeface="Calibri"/>
              </a:rPr>
              <a:t>is</a:t>
            </a:r>
            <a:r>
              <a:rPr lang="en-US" sz="2800">
                <a:solidFill>
                  <a:srgbClr val="FF0000"/>
                </a:solidFill>
                <a:highlight>
                  <a:srgbClr val="FFFFFF"/>
                </a:highlight>
                <a:latin typeface="Calibri"/>
                <a:ea typeface="Calibri"/>
                <a:cs typeface="Calibri"/>
                <a:sym typeface="Calibri"/>
              </a:rPr>
              <a:t> </a:t>
            </a:r>
            <a:r>
              <a:rPr lang="en-US" sz="2800">
                <a:solidFill>
                  <a:srgbClr val="000000"/>
                </a:solidFill>
                <a:highlight>
                  <a:srgbClr val="FFFFFF"/>
                </a:highlight>
                <a:latin typeface="Calibri"/>
                <a:ea typeface="Calibri"/>
                <a:cs typeface="Calibri"/>
                <a:sym typeface="Calibri"/>
              </a:rPr>
              <a:t>inside or on the boundary line. </a:t>
            </a:r>
            <a:r>
              <a:rPr lang="en-US" sz="2800" strike="sngStrike">
                <a:solidFill>
                  <a:srgbClr val="FF0000"/>
                </a:solidFill>
                <a:highlight>
                  <a:srgbClr val="FFFFFF"/>
                </a:highlight>
                <a:latin typeface="Calibri"/>
                <a:ea typeface="Calibri"/>
                <a:cs typeface="Calibri"/>
                <a:sym typeface="Calibri"/>
              </a:rPr>
              <a:t>Two supporting points could be two supporting points of one wrestler or one supporting point of each wrestler.</a:t>
            </a:r>
            <a:r>
              <a:rPr lang="en-US" sz="2800">
                <a:solidFill>
                  <a:srgbClr val="FF0000"/>
                </a:solidFill>
                <a:highlight>
                  <a:srgbClr val="FFFFFF"/>
                </a:highlight>
                <a:latin typeface="Calibri"/>
                <a:ea typeface="Calibri"/>
                <a:cs typeface="Calibri"/>
                <a:sym typeface="Calibri"/>
              </a:rPr>
              <a:t> </a:t>
            </a:r>
            <a:r>
              <a:rPr lang="en-US" sz="2800">
                <a:solidFill>
                  <a:srgbClr val="000000"/>
                </a:solidFill>
                <a:highlight>
                  <a:srgbClr val="FFFFFF"/>
                </a:highlight>
                <a:latin typeface="Calibri"/>
                <a:ea typeface="Calibri"/>
                <a:cs typeface="Calibri"/>
                <a:sym typeface="Calibri"/>
              </a:rPr>
              <a:t>If there is no action at the edge of the mat, the referee shall stop the match. (Photos 21 &amp; 22)</a:t>
            </a:r>
            <a:r>
              <a:rPr lang="en-US" sz="2400">
                <a:solidFill>
                  <a:srgbClr val="000000"/>
                </a:solidFill>
                <a:highlight>
                  <a:srgbClr val="FFFFFF"/>
                </a:highlight>
                <a:latin typeface="Calibri"/>
                <a:ea typeface="Calibri"/>
                <a:cs typeface="Calibri"/>
                <a:sym typeface="Calibri"/>
              </a:rPr>
              <a:t> </a:t>
            </a:r>
            <a:endParaRPr sz="1800">
              <a:latin typeface="Times New Roman"/>
              <a:ea typeface="Times New Roman"/>
              <a:cs typeface="Times New Roman"/>
              <a:sym typeface="Times New Roman"/>
            </a:endParaRPr>
          </a:p>
          <a:p>
            <a:pPr marL="0" lvl="0" indent="0" algn="l" rtl="0">
              <a:spcBef>
                <a:spcPts val="1000"/>
              </a:spcBef>
              <a:spcAft>
                <a:spcPts val="0"/>
              </a:spcAft>
              <a:buClr>
                <a:schemeClr val="dk1"/>
              </a:buClr>
              <a:buSzPts val="2600"/>
              <a:buNone/>
            </a:pPr>
            <a:r>
              <a:rPr lang="en-US" b="1"/>
              <a:t>Rationale:</a:t>
            </a:r>
            <a:endParaRPr/>
          </a:p>
          <a:p>
            <a:pPr marL="0" lvl="0" indent="0" algn="l" rtl="0">
              <a:spcBef>
                <a:spcPts val="0"/>
              </a:spcBef>
              <a:spcAft>
                <a:spcPts val="0"/>
              </a:spcAft>
              <a:buClr>
                <a:schemeClr val="dk1"/>
              </a:buClr>
              <a:buSzPts val="2600"/>
              <a:buNone/>
            </a:pPr>
            <a:r>
              <a:rPr lang="en-US"/>
              <a:t>Same.</a:t>
            </a:r>
            <a:endParaRPr/>
          </a:p>
        </p:txBody>
      </p:sp>
      <p:sp>
        <p:nvSpPr>
          <p:cNvPr id="355" name="Google Shape;355;p24"/>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5"/>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ONE POINT OF CONTACT</a:t>
            </a:r>
            <a:br>
              <a:rPr lang="en-US"/>
            </a:br>
            <a:r>
              <a:rPr lang="en-US"/>
              <a:t>RULE 5-22-2</a:t>
            </a:r>
            <a:endParaRPr/>
          </a:p>
        </p:txBody>
      </p:sp>
      <p:sp>
        <p:nvSpPr>
          <p:cNvPr id="361" name="Google Shape;361;p25"/>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None/>
            </a:pPr>
            <a:r>
              <a:rPr lang="en-US" sz="2800" b="1">
                <a:latin typeface="Calibri"/>
                <a:ea typeface="Calibri"/>
                <a:cs typeface="Calibri"/>
                <a:sym typeface="Calibri"/>
              </a:rPr>
              <a:t>ART. 2 . . .</a:t>
            </a:r>
            <a:r>
              <a:rPr lang="en-US" sz="2400">
                <a:solidFill>
                  <a:srgbClr val="000000"/>
                </a:solidFill>
                <a:latin typeface="Calibri"/>
                <a:ea typeface="Calibri"/>
                <a:cs typeface="Calibri"/>
                <a:sym typeface="Calibri"/>
              </a:rPr>
              <a:t> </a:t>
            </a:r>
            <a:r>
              <a:rPr lang="en-US" sz="2800">
                <a:solidFill>
                  <a:srgbClr val="000000"/>
                </a:solidFill>
                <a:latin typeface="Calibri"/>
                <a:ea typeface="Calibri"/>
                <a:cs typeface="Calibri"/>
                <a:sym typeface="Calibri"/>
              </a:rPr>
              <a:t>In awarding a reversal at the edge of the mat, control must be established while </a:t>
            </a:r>
            <a:r>
              <a:rPr lang="en-US" sz="2800" u="sng">
                <a:solidFill>
                  <a:srgbClr val="FF0000"/>
                </a:solidFill>
                <a:latin typeface="Calibri"/>
                <a:ea typeface="Calibri"/>
                <a:cs typeface="Calibri"/>
                <a:sym typeface="Calibri"/>
              </a:rPr>
              <a:t>one</a:t>
            </a:r>
            <a:r>
              <a:rPr lang="en-US" sz="2800">
                <a:solidFill>
                  <a:srgbClr val="FF0000"/>
                </a:solidFill>
                <a:latin typeface="Calibri"/>
                <a:ea typeface="Calibri"/>
                <a:cs typeface="Calibri"/>
                <a:sym typeface="Calibri"/>
              </a:rPr>
              <a:t> </a:t>
            </a:r>
            <a:r>
              <a:rPr lang="en-US" sz="2800" strike="sngStrike">
                <a:solidFill>
                  <a:srgbClr val="FF0000"/>
                </a:solidFill>
                <a:latin typeface="Calibri"/>
                <a:ea typeface="Calibri"/>
                <a:cs typeface="Calibri"/>
                <a:sym typeface="Calibri"/>
              </a:rPr>
              <a:t>the total of two</a:t>
            </a:r>
            <a:r>
              <a:rPr lang="en-US" sz="2800">
                <a:solidFill>
                  <a:srgbClr val="FF0000"/>
                </a:solidFill>
                <a:latin typeface="Calibri"/>
                <a:ea typeface="Calibri"/>
                <a:cs typeface="Calibri"/>
                <a:sym typeface="Calibri"/>
              </a:rPr>
              <a:t> </a:t>
            </a:r>
            <a:r>
              <a:rPr lang="en-US" sz="2800">
                <a:solidFill>
                  <a:srgbClr val="000000"/>
                </a:solidFill>
                <a:latin typeface="Calibri"/>
                <a:ea typeface="Calibri"/>
                <a:cs typeface="Calibri"/>
                <a:sym typeface="Calibri"/>
              </a:rPr>
              <a:t>supporting </a:t>
            </a:r>
            <a:r>
              <a:rPr lang="en-US" sz="2800" u="sng">
                <a:solidFill>
                  <a:srgbClr val="FF0000"/>
                </a:solidFill>
                <a:latin typeface="Calibri"/>
                <a:ea typeface="Calibri"/>
                <a:cs typeface="Calibri"/>
                <a:sym typeface="Calibri"/>
              </a:rPr>
              <a:t>point</a:t>
            </a:r>
            <a:r>
              <a:rPr lang="en-US" sz="2800" u="sng" strike="sngStrike">
                <a:solidFill>
                  <a:srgbClr val="FF0000"/>
                </a:solidFill>
                <a:latin typeface="Calibri"/>
                <a:ea typeface="Calibri"/>
                <a:cs typeface="Calibri"/>
                <a:sym typeface="Calibri"/>
              </a:rPr>
              <a:t>s</a:t>
            </a:r>
            <a:r>
              <a:rPr lang="en-US" sz="2800" u="sng">
                <a:solidFill>
                  <a:srgbClr val="000000"/>
                </a:solidFill>
                <a:latin typeface="Calibri"/>
                <a:ea typeface="Calibri"/>
                <a:cs typeface="Calibri"/>
                <a:sym typeface="Calibri"/>
              </a:rPr>
              <a:t> </a:t>
            </a:r>
            <a:r>
              <a:rPr lang="en-US" sz="2800" u="sng">
                <a:solidFill>
                  <a:srgbClr val="FF0000"/>
                </a:solidFill>
                <a:latin typeface="Calibri"/>
                <a:ea typeface="Calibri"/>
                <a:cs typeface="Calibri"/>
                <a:sym typeface="Calibri"/>
              </a:rPr>
              <a:t>of contact</a:t>
            </a:r>
            <a:r>
              <a:rPr lang="en-US" sz="2800">
                <a:solidFill>
                  <a:srgbClr val="FF0000"/>
                </a:solidFill>
                <a:latin typeface="Calibri"/>
                <a:ea typeface="Calibri"/>
                <a:cs typeface="Calibri"/>
                <a:sym typeface="Calibri"/>
              </a:rPr>
              <a:t> </a:t>
            </a:r>
            <a:r>
              <a:rPr lang="en-US" sz="2800">
                <a:solidFill>
                  <a:srgbClr val="000000"/>
                </a:solidFill>
                <a:latin typeface="Calibri"/>
                <a:ea typeface="Calibri"/>
                <a:cs typeface="Calibri"/>
                <a:sym typeface="Calibri"/>
              </a:rPr>
              <a:t>of </a:t>
            </a:r>
            <a:r>
              <a:rPr lang="en-US" sz="2800" strike="sngStrike">
                <a:solidFill>
                  <a:srgbClr val="000000"/>
                </a:solidFill>
                <a:latin typeface="Calibri"/>
                <a:ea typeface="Calibri"/>
                <a:cs typeface="Calibri"/>
                <a:sym typeface="Calibri"/>
              </a:rPr>
              <a:t>each</a:t>
            </a:r>
            <a:r>
              <a:rPr lang="en-US" sz="2800">
                <a:solidFill>
                  <a:srgbClr val="000000"/>
                </a:solidFill>
                <a:latin typeface="Calibri"/>
                <a:ea typeface="Calibri"/>
                <a:cs typeface="Calibri"/>
                <a:sym typeface="Calibri"/>
              </a:rPr>
              <a:t> either wrestler is inside or on the boundary line.</a:t>
            </a:r>
            <a:r>
              <a:rPr lang="en-US" sz="2400">
                <a:solidFill>
                  <a:srgbClr val="000000"/>
                </a:solidFill>
                <a:latin typeface="Calibri"/>
                <a:ea typeface="Calibri"/>
                <a:cs typeface="Calibri"/>
                <a:sym typeface="Calibri"/>
              </a:rPr>
              <a:t> </a:t>
            </a:r>
            <a:r>
              <a:rPr lang="en-US" sz="2800" strike="sngStrike">
                <a:solidFill>
                  <a:srgbClr val="FF0000"/>
                </a:solidFill>
                <a:latin typeface="Calibri"/>
                <a:ea typeface="Calibri"/>
                <a:cs typeface="Calibri"/>
                <a:sym typeface="Calibri"/>
              </a:rPr>
              <a:t>The total of two supporting points could be two supporting points of one wrestler or one supporting point of each wrestler inside or on the boundary line or</a:t>
            </a:r>
            <a:r>
              <a:rPr lang="en-US" sz="2800">
                <a:solidFill>
                  <a:srgbClr val="FF0000"/>
                </a:solidFill>
                <a:latin typeface="Calibri"/>
                <a:ea typeface="Calibri"/>
                <a:cs typeface="Calibri"/>
                <a:sym typeface="Calibri"/>
              </a:rPr>
              <a:t> </a:t>
            </a:r>
            <a:r>
              <a:rPr lang="en-US" sz="2800" strike="sngStrike">
                <a:solidFill>
                  <a:srgbClr val="FF0000"/>
                </a:solidFill>
                <a:latin typeface="Calibri"/>
                <a:ea typeface="Calibri"/>
                <a:cs typeface="Calibri"/>
                <a:sym typeface="Calibri"/>
              </a:rPr>
              <a:t>while at least the feet/ </a:t>
            </a:r>
            <a:r>
              <a:rPr lang="en-US" sz="2800" u="sng" strike="sngStrike">
                <a:solidFill>
                  <a:srgbClr val="FF0000"/>
                </a:solidFill>
                <a:latin typeface="Calibri"/>
                <a:ea typeface="Calibri"/>
                <a:cs typeface="Calibri"/>
                <a:sym typeface="Calibri"/>
              </a:rPr>
              <a:t>foot</a:t>
            </a:r>
            <a:r>
              <a:rPr lang="en-US" sz="2800" strike="sngStrike">
                <a:solidFill>
                  <a:srgbClr val="FF0000"/>
                </a:solidFill>
                <a:latin typeface="Calibri"/>
                <a:ea typeface="Calibri"/>
                <a:cs typeface="Calibri"/>
                <a:sym typeface="Calibri"/>
              </a:rPr>
              <a:t> of the scoring contestant finish down on the mat inbounds.</a:t>
            </a:r>
            <a:endParaRPr sz="1800">
              <a:latin typeface="Times New Roman"/>
              <a:ea typeface="Times New Roman"/>
              <a:cs typeface="Times New Roman"/>
              <a:sym typeface="Times New Roman"/>
            </a:endParaRPr>
          </a:p>
          <a:p>
            <a:pPr marL="0" lvl="0" indent="0" algn="l" rtl="0">
              <a:spcBef>
                <a:spcPts val="1000"/>
              </a:spcBef>
              <a:spcAft>
                <a:spcPts val="0"/>
              </a:spcAft>
              <a:buClr>
                <a:schemeClr val="dk1"/>
              </a:buClr>
              <a:buSzPts val="2600"/>
              <a:buNone/>
            </a:pPr>
            <a:r>
              <a:rPr lang="en-US" b="1"/>
              <a:t>Rationale:</a:t>
            </a:r>
            <a:endParaRPr/>
          </a:p>
          <a:p>
            <a:pPr marL="0" lvl="0" indent="0" algn="l" rtl="0">
              <a:spcBef>
                <a:spcPts val="0"/>
              </a:spcBef>
              <a:spcAft>
                <a:spcPts val="0"/>
              </a:spcAft>
              <a:buClr>
                <a:schemeClr val="dk1"/>
              </a:buClr>
              <a:buSzPts val="2600"/>
              <a:buNone/>
            </a:pPr>
            <a:r>
              <a:rPr lang="en-US"/>
              <a:t>Same.</a:t>
            </a:r>
            <a:endParaRPr/>
          </a:p>
        </p:txBody>
      </p:sp>
      <p:sp>
        <p:nvSpPr>
          <p:cNvPr id="362" name="Google Shape;362;p25"/>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6"/>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ONE POINT OF CONTACT</a:t>
            </a:r>
            <a:br>
              <a:rPr lang="en-US"/>
            </a:br>
            <a:r>
              <a:rPr lang="en-US"/>
              <a:t>RULE 5-25-1</a:t>
            </a:r>
            <a:endParaRPr/>
          </a:p>
        </p:txBody>
      </p:sp>
      <p:sp>
        <p:nvSpPr>
          <p:cNvPr id="368" name="Google Shape;368;p26"/>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None/>
            </a:pPr>
            <a:r>
              <a:rPr lang="en-US" sz="2400" b="1">
                <a:latin typeface="Calibri"/>
                <a:ea typeface="Calibri"/>
                <a:cs typeface="Calibri"/>
                <a:sym typeface="Calibri"/>
              </a:rPr>
              <a:t>ART. 1 . . . </a:t>
            </a:r>
            <a:r>
              <a:rPr lang="en-US" sz="2400">
                <a:solidFill>
                  <a:srgbClr val="000000"/>
                </a:solidFill>
                <a:latin typeface="Calibri"/>
                <a:ea typeface="Calibri"/>
                <a:cs typeface="Calibri"/>
                <a:sym typeface="Calibri"/>
              </a:rPr>
              <a:t>It is a takedown when, from the neutral position, a wrestler gains control over the opponent down on the mat and </a:t>
            </a:r>
            <a:r>
              <a:rPr lang="en-US" sz="2400" u="sng">
                <a:solidFill>
                  <a:srgbClr val="FF0000"/>
                </a:solidFill>
                <a:latin typeface="Calibri"/>
                <a:ea typeface="Calibri"/>
                <a:cs typeface="Calibri"/>
                <a:sym typeface="Calibri"/>
              </a:rPr>
              <a:t>one</a:t>
            </a:r>
            <a:r>
              <a:rPr lang="en-US" sz="2400">
                <a:solidFill>
                  <a:srgbClr val="FF0000"/>
                </a:solidFill>
                <a:latin typeface="Calibri"/>
                <a:ea typeface="Calibri"/>
                <a:cs typeface="Calibri"/>
                <a:sym typeface="Calibri"/>
              </a:rPr>
              <a:t> </a:t>
            </a:r>
            <a:r>
              <a:rPr lang="en-US" sz="2400" strike="sngStrike">
                <a:solidFill>
                  <a:srgbClr val="FF0000"/>
                </a:solidFill>
                <a:latin typeface="Calibri"/>
                <a:ea typeface="Calibri"/>
                <a:cs typeface="Calibri"/>
                <a:sym typeface="Calibri"/>
              </a:rPr>
              <a:t>a</a:t>
            </a:r>
            <a:r>
              <a:rPr lang="en-US" sz="2400" strike="sngStrike">
                <a:solidFill>
                  <a:srgbClr val="000000"/>
                </a:solidFill>
                <a:latin typeface="Calibri"/>
                <a:ea typeface="Calibri"/>
                <a:cs typeface="Calibri"/>
                <a:sym typeface="Calibri"/>
              </a:rPr>
              <a:t> </a:t>
            </a:r>
            <a:r>
              <a:rPr lang="en-US" sz="2400" strike="sngStrike">
                <a:solidFill>
                  <a:srgbClr val="FF0000"/>
                </a:solidFill>
                <a:latin typeface="Calibri"/>
                <a:ea typeface="Calibri"/>
                <a:cs typeface="Calibri"/>
                <a:sym typeface="Calibri"/>
              </a:rPr>
              <a:t>total of two supporting</a:t>
            </a:r>
            <a:r>
              <a:rPr lang="en-US" sz="2400">
                <a:solidFill>
                  <a:srgbClr val="FF0000"/>
                </a:solidFill>
                <a:latin typeface="Calibri"/>
                <a:ea typeface="Calibri"/>
                <a:cs typeface="Calibri"/>
                <a:sym typeface="Calibri"/>
              </a:rPr>
              <a:t> point</a:t>
            </a:r>
            <a:r>
              <a:rPr lang="en-US" sz="2400" strike="sngStrike">
                <a:solidFill>
                  <a:srgbClr val="FF0000"/>
                </a:solidFill>
                <a:latin typeface="Calibri"/>
                <a:ea typeface="Calibri"/>
                <a:cs typeface="Calibri"/>
                <a:sym typeface="Calibri"/>
              </a:rPr>
              <a:t>s</a:t>
            </a:r>
            <a:r>
              <a:rPr lang="en-US" sz="2400">
                <a:solidFill>
                  <a:srgbClr val="FF0000"/>
                </a:solidFill>
                <a:latin typeface="Calibri"/>
                <a:ea typeface="Calibri"/>
                <a:cs typeface="Calibri"/>
                <a:sym typeface="Calibri"/>
              </a:rPr>
              <a:t> </a:t>
            </a:r>
            <a:r>
              <a:rPr lang="en-US" sz="2400" u="sng">
                <a:solidFill>
                  <a:srgbClr val="FF0000"/>
                </a:solidFill>
                <a:latin typeface="Calibri"/>
                <a:ea typeface="Calibri"/>
                <a:cs typeface="Calibri"/>
                <a:sym typeface="Calibri"/>
              </a:rPr>
              <a:t>of contact</a:t>
            </a:r>
            <a:r>
              <a:rPr lang="en-US" sz="2400">
                <a:solidFill>
                  <a:srgbClr val="FF0000"/>
                </a:solidFill>
                <a:latin typeface="Calibri"/>
                <a:ea typeface="Calibri"/>
                <a:cs typeface="Calibri"/>
                <a:sym typeface="Calibri"/>
              </a:rPr>
              <a:t> </a:t>
            </a:r>
            <a:r>
              <a:rPr lang="en-US" sz="2400">
                <a:solidFill>
                  <a:srgbClr val="000000"/>
                </a:solidFill>
                <a:latin typeface="Calibri"/>
                <a:ea typeface="Calibri"/>
                <a:cs typeface="Calibri"/>
                <a:sym typeface="Calibri"/>
              </a:rPr>
              <a:t>of either wrestler </a:t>
            </a:r>
            <a:r>
              <a:rPr lang="en-US" sz="2400" strike="sngStrike">
                <a:solidFill>
                  <a:srgbClr val="FF0000"/>
                </a:solidFill>
                <a:latin typeface="Calibri"/>
                <a:ea typeface="Calibri"/>
                <a:cs typeface="Calibri"/>
                <a:sym typeface="Calibri"/>
              </a:rPr>
              <a:t>are </a:t>
            </a:r>
            <a:r>
              <a:rPr lang="en-US" sz="2400" u="sng">
                <a:solidFill>
                  <a:srgbClr val="FF0000"/>
                </a:solidFill>
                <a:latin typeface="Calibri"/>
                <a:ea typeface="Calibri"/>
                <a:cs typeface="Calibri"/>
                <a:sym typeface="Calibri"/>
              </a:rPr>
              <a:t>is</a:t>
            </a:r>
            <a:r>
              <a:rPr lang="en-US" sz="2400">
                <a:solidFill>
                  <a:srgbClr val="FF0000"/>
                </a:solidFill>
                <a:latin typeface="Calibri"/>
                <a:ea typeface="Calibri"/>
                <a:cs typeface="Calibri"/>
                <a:sym typeface="Calibri"/>
              </a:rPr>
              <a:t> </a:t>
            </a:r>
            <a:r>
              <a:rPr lang="en-US" sz="2400">
                <a:solidFill>
                  <a:srgbClr val="000000"/>
                </a:solidFill>
                <a:latin typeface="Calibri"/>
                <a:ea typeface="Calibri"/>
                <a:cs typeface="Calibri"/>
                <a:sym typeface="Calibri"/>
              </a:rPr>
              <a:t>inbounds</a:t>
            </a:r>
            <a:r>
              <a:rPr lang="en-US" sz="2400">
                <a:solidFill>
                  <a:srgbClr val="FF0000"/>
                </a:solidFill>
                <a:latin typeface="Calibri"/>
                <a:ea typeface="Calibri"/>
                <a:cs typeface="Calibri"/>
                <a:sym typeface="Calibri"/>
              </a:rPr>
              <a:t>. </a:t>
            </a:r>
            <a:r>
              <a:rPr lang="en-US" sz="2400" strike="sngStrike">
                <a:solidFill>
                  <a:srgbClr val="FF0000"/>
                </a:solidFill>
                <a:latin typeface="Calibri"/>
                <a:ea typeface="Calibri"/>
                <a:cs typeface="Calibri"/>
                <a:sym typeface="Calibri"/>
              </a:rPr>
              <a:t>The total of two supporting points could be two supporting points of one wrestler or one supporting point of each wrestler that are inbounds.</a:t>
            </a:r>
            <a:r>
              <a:rPr lang="en-US" sz="2400">
                <a:solidFill>
                  <a:srgbClr val="FF0000"/>
                </a:solidFill>
                <a:latin typeface="Calibri"/>
                <a:ea typeface="Calibri"/>
                <a:cs typeface="Calibri"/>
                <a:sym typeface="Calibri"/>
              </a:rPr>
              <a:t> </a:t>
            </a:r>
            <a:r>
              <a:rPr lang="en-US" sz="2400" strike="sngStrike">
                <a:solidFill>
                  <a:srgbClr val="FF0000"/>
                </a:solidFill>
                <a:latin typeface="Calibri"/>
                <a:ea typeface="Calibri"/>
                <a:cs typeface="Calibri"/>
                <a:sym typeface="Calibri"/>
              </a:rPr>
              <a:t>When the defensive wrestler's hand(s) touch the mat, it is considered a supporting point(s)</a:t>
            </a:r>
            <a:r>
              <a:rPr lang="en-US" sz="2400">
                <a:solidFill>
                  <a:srgbClr val="FF0000"/>
                </a:solidFill>
                <a:latin typeface="Calibri"/>
                <a:ea typeface="Calibri"/>
                <a:cs typeface="Calibri"/>
                <a:sym typeface="Calibri"/>
              </a:rPr>
              <a:t>.</a:t>
            </a:r>
            <a:r>
              <a:rPr lang="en-US" sz="2400">
                <a:solidFill>
                  <a:srgbClr val="FF0000"/>
                </a:solidFill>
                <a:highlight>
                  <a:srgbClr val="F3F3F3"/>
                </a:highlight>
                <a:latin typeface="Calibri"/>
                <a:ea typeface="Calibri"/>
                <a:cs typeface="Calibri"/>
                <a:sym typeface="Calibri"/>
              </a:rPr>
              <a:t> </a:t>
            </a:r>
            <a:r>
              <a:rPr lang="en-US" sz="2400">
                <a:solidFill>
                  <a:srgbClr val="000000"/>
                </a:solidFill>
                <a:latin typeface="Calibri"/>
                <a:ea typeface="Calibri"/>
                <a:cs typeface="Calibri"/>
                <a:sym typeface="Calibri"/>
              </a:rPr>
              <a:t>(Photos 23-30)</a:t>
            </a:r>
            <a:endParaRPr/>
          </a:p>
          <a:p>
            <a:pPr marL="0" marR="0" lvl="0" indent="0" algn="l" rtl="0">
              <a:spcBef>
                <a:spcPts val="2000"/>
              </a:spcBef>
              <a:spcAft>
                <a:spcPts val="0"/>
              </a:spcAft>
              <a:buClr>
                <a:srgbClr val="000000"/>
              </a:buClr>
              <a:buSzPts val="2400"/>
              <a:buNone/>
            </a:pPr>
            <a:r>
              <a:rPr lang="en-US" sz="2400" b="1">
                <a:solidFill>
                  <a:srgbClr val="000000"/>
                </a:solidFill>
                <a:latin typeface="Calibri"/>
                <a:ea typeface="Calibri"/>
                <a:cs typeface="Calibri"/>
                <a:sym typeface="Calibri"/>
              </a:rPr>
              <a:t>Rationale:</a:t>
            </a:r>
            <a:endParaRPr/>
          </a:p>
          <a:p>
            <a:pPr marL="0" marR="0" lvl="0" indent="0" algn="l" rtl="0">
              <a:spcBef>
                <a:spcPts val="2000"/>
              </a:spcBef>
              <a:spcAft>
                <a:spcPts val="0"/>
              </a:spcAft>
              <a:buClr>
                <a:srgbClr val="000000"/>
              </a:buClr>
              <a:buSzPts val="2400"/>
              <a:buNone/>
            </a:pPr>
            <a:r>
              <a:rPr lang="en-US" sz="2400">
                <a:solidFill>
                  <a:srgbClr val="000000"/>
                </a:solidFill>
                <a:latin typeface="Calibri"/>
                <a:ea typeface="Calibri"/>
                <a:cs typeface="Calibri"/>
                <a:sym typeface="Calibri"/>
              </a:rPr>
              <a:t>Same.</a:t>
            </a:r>
            <a:endParaRPr sz="2400">
              <a:latin typeface="Times New Roman"/>
              <a:ea typeface="Times New Roman"/>
              <a:cs typeface="Times New Roman"/>
              <a:sym typeface="Times New Roman"/>
            </a:endParaRPr>
          </a:p>
          <a:p>
            <a:pPr marL="342900" lvl="0" indent="-177800" algn="l" rtl="0">
              <a:spcBef>
                <a:spcPts val="1000"/>
              </a:spcBef>
              <a:spcAft>
                <a:spcPts val="0"/>
              </a:spcAft>
              <a:buClr>
                <a:schemeClr val="dk1"/>
              </a:buClr>
              <a:buSzPts val="2600"/>
              <a:buNone/>
            </a:pPr>
            <a:endParaRPr/>
          </a:p>
        </p:txBody>
      </p:sp>
      <p:sp>
        <p:nvSpPr>
          <p:cNvPr id="369" name="Google Shape;369;p26"/>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7"/>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ONE POINT OF CONTACT</a:t>
            </a:r>
            <a:br>
              <a:rPr lang="en-US"/>
            </a:br>
            <a:r>
              <a:rPr lang="en-US"/>
              <a:t>RULE 5-25-3</a:t>
            </a:r>
            <a:endParaRPr/>
          </a:p>
        </p:txBody>
      </p:sp>
      <p:sp>
        <p:nvSpPr>
          <p:cNvPr id="375" name="Google Shape;375;p27"/>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None/>
            </a:pPr>
            <a:r>
              <a:rPr lang="en-US" sz="2800" b="1">
                <a:solidFill>
                  <a:srgbClr val="000000"/>
                </a:solidFill>
                <a:latin typeface="Calibri"/>
                <a:ea typeface="Calibri"/>
                <a:cs typeface="Calibri"/>
                <a:sym typeface="Calibri"/>
              </a:rPr>
              <a:t>ART. 3 . . . </a:t>
            </a:r>
            <a:r>
              <a:rPr lang="en-US" sz="2800">
                <a:solidFill>
                  <a:srgbClr val="000000"/>
                </a:solidFill>
                <a:highlight>
                  <a:srgbClr val="FFFFFF"/>
                </a:highlight>
                <a:latin typeface="Calibri"/>
                <a:ea typeface="Calibri"/>
                <a:cs typeface="Calibri"/>
                <a:sym typeface="Calibri"/>
              </a:rPr>
              <a:t>In awarding a takedown at the edge of the mat, control must be established while </a:t>
            </a:r>
            <a:r>
              <a:rPr lang="en-US" sz="2800" u="sng">
                <a:solidFill>
                  <a:srgbClr val="FF0000"/>
                </a:solidFill>
                <a:highlight>
                  <a:srgbClr val="FFFFFF"/>
                </a:highlight>
                <a:latin typeface="Calibri"/>
                <a:ea typeface="Calibri"/>
                <a:cs typeface="Calibri"/>
                <a:sym typeface="Calibri"/>
              </a:rPr>
              <a:t>one </a:t>
            </a:r>
            <a:r>
              <a:rPr lang="en-US" sz="2800" strike="sngStrike">
                <a:solidFill>
                  <a:srgbClr val="FF0000"/>
                </a:solidFill>
                <a:highlight>
                  <a:srgbClr val="FFFFFF"/>
                </a:highlight>
                <a:latin typeface="Calibri"/>
                <a:ea typeface="Calibri"/>
                <a:cs typeface="Calibri"/>
                <a:sym typeface="Calibri"/>
              </a:rPr>
              <a:t>a total of two supporting</a:t>
            </a:r>
            <a:r>
              <a:rPr lang="en-US" sz="2800">
                <a:solidFill>
                  <a:srgbClr val="FF0000"/>
                </a:solidFill>
                <a:highlight>
                  <a:srgbClr val="FFFFFF"/>
                </a:highlight>
                <a:latin typeface="Calibri"/>
                <a:ea typeface="Calibri"/>
                <a:cs typeface="Calibri"/>
                <a:sym typeface="Calibri"/>
              </a:rPr>
              <a:t> point</a:t>
            </a:r>
            <a:r>
              <a:rPr lang="en-US" sz="2800" strike="sngStrike">
                <a:solidFill>
                  <a:srgbClr val="FF0000"/>
                </a:solidFill>
                <a:highlight>
                  <a:srgbClr val="FFFFFF"/>
                </a:highlight>
                <a:latin typeface="Calibri"/>
                <a:ea typeface="Calibri"/>
                <a:cs typeface="Calibri"/>
                <a:sym typeface="Calibri"/>
              </a:rPr>
              <a:t>s</a:t>
            </a:r>
            <a:r>
              <a:rPr lang="en-US" sz="2800">
                <a:solidFill>
                  <a:srgbClr val="FF0000"/>
                </a:solidFill>
                <a:highlight>
                  <a:srgbClr val="FFFFFF"/>
                </a:highlight>
                <a:latin typeface="Calibri"/>
                <a:ea typeface="Calibri"/>
                <a:cs typeface="Calibri"/>
                <a:sym typeface="Calibri"/>
              </a:rPr>
              <a:t> </a:t>
            </a:r>
            <a:r>
              <a:rPr lang="en-US" sz="2800" u="sng">
                <a:solidFill>
                  <a:srgbClr val="FF0000"/>
                </a:solidFill>
                <a:highlight>
                  <a:srgbClr val="FFFFFF"/>
                </a:highlight>
                <a:latin typeface="Calibri"/>
                <a:ea typeface="Calibri"/>
                <a:cs typeface="Calibri"/>
                <a:sym typeface="Calibri"/>
              </a:rPr>
              <a:t>of contact</a:t>
            </a:r>
            <a:r>
              <a:rPr lang="en-US" sz="2800">
                <a:solidFill>
                  <a:srgbClr val="FF0000"/>
                </a:solidFill>
                <a:highlight>
                  <a:srgbClr val="FFFFFF"/>
                </a:highlight>
                <a:latin typeface="Calibri"/>
                <a:ea typeface="Calibri"/>
                <a:cs typeface="Calibri"/>
                <a:sym typeface="Calibri"/>
              </a:rPr>
              <a:t> </a:t>
            </a:r>
            <a:r>
              <a:rPr lang="en-US" sz="2800">
                <a:solidFill>
                  <a:srgbClr val="000000"/>
                </a:solidFill>
                <a:highlight>
                  <a:srgbClr val="FFFFFF"/>
                </a:highlight>
                <a:latin typeface="Calibri"/>
                <a:ea typeface="Calibri"/>
                <a:cs typeface="Calibri"/>
                <a:sym typeface="Calibri"/>
              </a:rPr>
              <a:t>of either wrestler </a:t>
            </a:r>
            <a:r>
              <a:rPr lang="en-US" sz="2800" strike="sngStrike">
                <a:solidFill>
                  <a:srgbClr val="FF0000"/>
                </a:solidFill>
                <a:highlight>
                  <a:srgbClr val="FFFFFF"/>
                </a:highlight>
                <a:latin typeface="Calibri"/>
                <a:ea typeface="Calibri"/>
                <a:cs typeface="Calibri"/>
                <a:sym typeface="Calibri"/>
              </a:rPr>
              <a:t>are</a:t>
            </a:r>
            <a:r>
              <a:rPr lang="en-US" sz="2800">
                <a:solidFill>
                  <a:srgbClr val="FF0000"/>
                </a:solidFill>
                <a:highlight>
                  <a:srgbClr val="FFFFFF"/>
                </a:highlight>
                <a:latin typeface="Calibri"/>
                <a:ea typeface="Calibri"/>
                <a:cs typeface="Calibri"/>
                <a:sym typeface="Calibri"/>
              </a:rPr>
              <a:t> </a:t>
            </a:r>
            <a:r>
              <a:rPr lang="en-US" sz="2800" u="sng">
                <a:solidFill>
                  <a:srgbClr val="FF0000"/>
                </a:solidFill>
                <a:highlight>
                  <a:srgbClr val="FFFFFF"/>
                </a:highlight>
                <a:latin typeface="Calibri"/>
                <a:ea typeface="Calibri"/>
                <a:cs typeface="Calibri"/>
                <a:sym typeface="Calibri"/>
              </a:rPr>
              <a:t>is</a:t>
            </a:r>
            <a:r>
              <a:rPr lang="en-US" sz="2800">
                <a:solidFill>
                  <a:srgbClr val="FF0000"/>
                </a:solidFill>
                <a:highlight>
                  <a:srgbClr val="FFFFFF"/>
                </a:highlight>
                <a:latin typeface="Calibri"/>
                <a:ea typeface="Calibri"/>
                <a:cs typeface="Calibri"/>
                <a:sym typeface="Calibri"/>
              </a:rPr>
              <a:t> </a:t>
            </a:r>
            <a:r>
              <a:rPr lang="en-US" sz="2800">
                <a:solidFill>
                  <a:srgbClr val="000000"/>
                </a:solidFill>
                <a:highlight>
                  <a:srgbClr val="FFFFFF"/>
                </a:highlight>
                <a:latin typeface="Calibri"/>
                <a:ea typeface="Calibri"/>
                <a:cs typeface="Calibri"/>
                <a:sym typeface="Calibri"/>
              </a:rPr>
              <a:t>in bounds. </a:t>
            </a:r>
            <a:r>
              <a:rPr lang="en-US" sz="2800" strike="sngStrike">
                <a:solidFill>
                  <a:srgbClr val="FF0000"/>
                </a:solidFill>
                <a:highlight>
                  <a:srgbClr val="FFFFFF"/>
                </a:highlight>
                <a:latin typeface="Calibri"/>
                <a:ea typeface="Calibri"/>
                <a:cs typeface="Calibri"/>
                <a:sym typeface="Calibri"/>
              </a:rPr>
              <a:t>The total of two supporting points could be two supporting points of one wrestler or one supporting point of each wrestler that are inbounds or</a:t>
            </a:r>
            <a:r>
              <a:rPr lang="en-US" sz="2800">
                <a:solidFill>
                  <a:srgbClr val="FF0000"/>
                </a:solidFill>
                <a:highlight>
                  <a:srgbClr val="FFFFFF"/>
                </a:highlight>
                <a:latin typeface="Calibri"/>
                <a:ea typeface="Calibri"/>
                <a:cs typeface="Calibri"/>
                <a:sym typeface="Calibri"/>
              </a:rPr>
              <a:t> </a:t>
            </a:r>
            <a:r>
              <a:rPr lang="en-US" sz="2800" strike="sngStrike">
                <a:solidFill>
                  <a:srgbClr val="FF0000"/>
                </a:solidFill>
                <a:highlight>
                  <a:srgbClr val="FFFFFF"/>
                </a:highlight>
                <a:latin typeface="Calibri"/>
                <a:ea typeface="Calibri"/>
                <a:cs typeface="Calibri"/>
                <a:sym typeface="Calibri"/>
              </a:rPr>
              <a:t>while at least the feet </a:t>
            </a:r>
            <a:r>
              <a:rPr lang="en-US" sz="2800" u="sng" strike="sngStrike">
                <a:solidFill>
                  <a:srgbClr val="FF0000"/>
                </a:solidFill>
                <a:highlight>
                  <a:srgbClr val="FFFFFF"/>
                </a:highlight>
                <a:latin typeface="Calibri"/>
                <a:ea typeface="Calibri"/>
                <a:cs typeface="Calibri"/>
                <a:sym typeface="Calibri"/>
              </a:rPr>
              <a:t>foot</a:t>
            </a:r>
            <a:r>
              <a:rPr lang="en-US" sz="2800" strike="sngStrike">
                <a:solidFill>
                  <a:srgbClr val="FF0000"/>
                </a:solidFill>
                <a:highlight>
                  <a:srgbClr val="FFFFFF"/>
                </a:highlight>
                <a:latin typeface="Calibri"/>
                <a:ea typeface="Calibri"/>
                <a:cs typeface="Calibri"/>
                <a:sym typeface="Calibri"/>
              </a:rPr>
              <a:t> of the scoring contestant finish down on the mat inbounds</a:t>
            </a:r>
            <a:r>
              <a:rPr lang="en-US" sz="2800">
                <a:solidFill>
                  <a:srgbClr val="FF0000"/>
                </a:solidFill>
                <a:highlight>
                  <a:srgbClr val="FFFFFF"/>
                </a:highlight>
                <a:latin typeface="Calibri"/>
                <a:ea typeface="Calibri"/>
                <a:cs typeface="Calibri"/>
                <a:sym typeface="Calibri"/>
              </a:rPr>
              <a:t>. </a:t>
            </a:r>
            <a:r>
              <a:rPr lang="en-US" sz="2800">
                <a:solidFill>
                  <a:srgbClr val="000000"/>
                </a:solidFill>
                <a:highlight>
                  <a:srgbClr val="FFFFFF"/>
                </a:highlight>
                <a:latin typeface="Calibri"/>
                <a:ea typeface="Calibri"/>
                <a:cs typeface="Calibri"/>
                <a:sym typeface="Calibri"/>
              </a:rPr>
              <a:t>(Photos 32-34)</a:t>
            </a:r>
            <a:endParaRPr sz="1800">
              <a:latin typeface="Times New Roman"/>
              <a:ea typeface="Times New Roman"/>
              <a:cs typeface="Times New Roman"/>
              <a:sym typeface="Times New Roman"/>
            </a:endParaRPr>
          </a:p>
          <a:p>
            <a:pPr marL="0" lvl="0" indent="0" algn="l" rtl="0">
              <a:spcBef>
                <a:spcPts val="1000"/>
              </a:spcBef>
              <a:spcAft>
                <a:spcPts val="0"/>
              </a:spcAft>
              <a:buClr>
                <a:schemeClr val="dk1"/>
              </a:buClr>
              <a:buSzPts val="2600"/>
              <a:buNone/>
            </a:pPr>
            <a:r>
              <a:rPr lang="en-US" b="1"/>
              <a:t>Rationale:</a:t>
            </a:r>
            <a:endParaRPr/>
          </a:p>
          <a:p>
            <a:pPr marL="0" lvl="0" indent="0" algn="l" rtl="0">
              <a:spcBef>
                <a:spcPts val="0"/>
              </a:spcBef>
              <a:spcAft>
                <a:spcPts val="0"/>
              </a:spcAft>
              <a:buClr>
                <a:schemeClr val="dk1"/>
              </a:buClr>
              <a:buSzPts val="2600"/>
              <a:buNone/>
            </a:pPr>
            <a:r>
              <a:rPr lang="en-US"/>
              <a:t>Same.</a:t>
            </a:r>
            <a:endParaRPr/>
          </a:p>
        </p:txBody>
      </p:sp>
      <p:sp>
        <p:nvSpPr>
          <p:cNvPr id="376" name="Google Shape;376;p27"/>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8"/>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ONE POINT OF CONTACT</a:t>
            </a:r>
            <a:br>
              <a:rPr lang="en-US"/>
            </a:br>
            <a:r>
              <a:rPr lang="en-US"/>
              <a:t>RULE 6-4-1</a:t>
            </a:r>
            <a:endParaRPr/>
          </a:p>
        </p:txBody>
      </p:sp>
      <p:sp>
        <p:nvSpPr>
          <p:cNvPr id="382" name="Google Shape;382;p28"/>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None/>
            </a:pPr>
            <a:r>
              <a:rPr lang="en-US" sz="2800" b="1">
                <a:solidFill>
                  <a:srgbClr val="000000"/>
                </a:solidFill>
                <a:latin typeface="Calibri"/>
                <a:ea typeface="Calibri"/>
                <a:cs typeface="Calibri"/>
                <a:sym typeface="Calibri"/>
              </a:rPr>
              <a:t>ART. 1 . . .</a:t>
            </a:r>
            <a:r>
              <a:rPr lang="en-US" sz="2400">
                <a:solidFill>
                  <a:srgbClr val="000000"/>
                </a:solidFill>
                <a:latin typeface="Calibri"/>
                <a:ea typeface="Calibri"/>
                <a:cs typeface="Calibri"/>
                <a:sym typeface="Calibri"/>
              </a:rPr>
              <a:t> </a:t>
            </a:r>
            <a:r>
              <a:rPr lang="en-US" sz="2800">
                <a:solidFill>
                  <a:srgbClr val="000000"/>
                </a:solidFill>
                <a:highlight>
                  <a:srgbClr val="FFFFFF"/>
                </a:highlight>
                <a:latin typeface="Calibri"/>
                <a:ea typeface="Calibri"/>
                <a:cs typeface="Calibri"/>
                <a:sym typeface="Calibri"/>
              </a:rPr>
              <a:t>When there </a:t>
            </a:r>
            <a:r>
              <a:rPr lang="en-US" sz="2800" strike="sngStrike">
                <a:solidFill>
                  <a:srgbClr val="FF0000"/>
                </a:solidFill>
                <a:highlight>
                  <a:srgbClr val="FFFFFF"/>
                </a:highlight>
                <a:latin typeface="Calibri"/>
                <a:ea typeface="Calibri"/>
                <a:cs typeface="Calibri"/>
                <a:sym typeface="Calibri"/>
              </a:rPr>
              <a:t>are</a:t>
            </a:r>
            <a:r>
              <a:rPr lang="en-US" sz="2800" u="sng">
                <a:solidFill>
                  <a:srgbClr val="FF0000"/>
                </a:solidFill>
                <a:highlight>
                  <a:srgbClr val="FFFFFF"/>
                </a:highlight>
                <a:latin typeface="Calibri"/>
                <a:ea typeface="Calibri"/>
                <a:cs typeface="Calibri"/>
                <a:sym typeface="Calibri"/>
              </a:rPr>
              <a:t> is</a:t>
            </a:r>
            <a:r>
              <a:rPr lang="en-US" sz="2800">
                <a:solidFill>
                  <a:srgbClr val="FF0000"/>
                </a:solidFill>
                <a:highlight>
                  <a:srgbClr val="FFFFFF"/>
                </a:highlight>
                <a:latin typeface="Calibri"/>
                <a:ea typeface="Calibri"/>
                <a:cs typeface="Calibri"/>
                <a:sym typeface="Calibri"/>
              </a:rPr>
              <a:t> </a:t>
            </a:r>
            <a:r>
              <a:rPr lang="en-US" sz="2800">
                <a:solidFill>
                  <a:srgbClr val="000000"/>
                </a:solidFill>
                <a:highlight>
                  <a:srgbClr val="FFFFFF"/>
                </a:highlight>
                <a:latin typeface="Calibri"/>
                <a:ea typeface="Calibri"/>
                <a:cs typeface="Calibri"/>
                <a:sym typeface="Calibri"/>
              </a:rPr>
              <a:t>no longer a </a:t>
            </a:r>
            <a:r>
              <a:rPr lang="en-US" sz="2800" strike="sngStrike">
                <a:solidFill>
                  <a:srgbClr val="FF0000"/>
                </a:solidFill>
                <a:highlight>
                  <a:srgbClr val="FFFFFF"/>
                </a:highlight>
                <a:latin typeface="Calibri"/>
                <a:ea typeface="Calibri"/>
                <a:cs typeface="Calibri"/>
                <a:sym typeface="Calibri"/>
              </a:rPr>
              <a:t>total of two</a:t>
            </a:r>
            <a:r>
              <a:rPr lang="en-US" sz="2800">
                <a:solidFill>
                  <a:srgbClr val="FF0000"/>
                </a:solidFill>
                <a:highlight>
                  <a:srgbClr val="FFFFFF"/>
                </a:highlight>
                <a:latin typeface="Calibri"/>
                <a:ea typeface="Calibri"/>
                <a:cs typeface="Calibri"/>
                <a:sym typeface="Calibri"/>
              </a:rPr>
              <a:t> </a:t>
            </a:r>
            <a:r>
              <a:rPr lang="en-US" sz="2800" strike="sngStrike">
                <a:solidFill>
                  <a:srgbClr val="FF0000"/>
                </a:solidFill>
                <a:highlight>
                  <a:srgbClr val="FFFFFF"/>
                </a:highlight>
                <a:latin typeface="Calibri"/>
                <a:ea typeface="Calibri"/>
                <a:cs typeface="Calibri"/>
                <a:sym typeface="Calibri"/>
              </a:rPr>
              <a:t>supporting </a:t>
            </a:r>
            <a:r>
              <a:rPr lang="en-US" sz="2800" u="sng">
                <a:solidFill>
                  <a:srgbClr val="FF0000"/>
                </a:solidFill>
                <a:highlight>
                  <a:srgbClr val="FFFFFF"/>
                </a:highlight>
                <a:latin typeface="Calibri"/>
                <a:ea typeface="Calibri"/>
                <a:cs typeface="Calibri"/>
                <a:sym typeface="Calibri"/>
              </a:rPr>
              <a:t>point</a:t>
            </a:r>
            <a:r>
              <a:rPr lang="en-US" sz="2800">
                <a:solidFill>
                  <a:srgbClr val="FF0000"/>
                </a:solidFill>
                <a:highlight>
                  <a:srgbClr val="FFFFFF"/>
                </a:highlight>
                <a:latin typeface="Calibri"/>
                <a:ea typeface="Calibri"/>
                <a:cs typeface="Calibri"/>
                <a:sym typeface="Calibri"/>
              </a:rPr>
              <a:t> </a:t>
            </a:r>
            <a:r>
              <a:rPr lang="en-US" sz="2800" u="sng">
                <a:solidFill>
                  <a:srgbClr val="FF0000"/>
                </a:solidFill>
                <a:highlight>
                  <a:srgbClr val="FFFFFF"/>
                </a:highlight>
                <a:latin typeface="Calibri"/>
                <a:ea typeface="Calibri"/>
                <a:cs typeface="Calibri"/>
                <a:sym typeface="Calibri"/>
              </a:rPr>
              <a:t>of contact</a:t>
            </a:r>
            <a:r>
              <a:rPr lang="en-US" sz="2800">
                <a:solidFill>
                  <a:srgbClr val="FF0000"/>
                </a:solidFill>
                <a:highlight>
                  <a:srgbClr val="FFFFFF"/>
                </a:highlight>
                <a:latin typeface="Calibri"/>
                <a:ea typeface="Calibri"/>
                <a:cs typeface="Calibri"/>
                <a:sym typeface="Calibri"/>
              </a:rPr>
              <a:t> </a:t>
            </a:r>
            <a:r>
              <a:rPr lang="en-US" sz="2800" strike="sngStrike">
                <a:solidFill>
                  <a:srgbClr val="FF0000"/>
                </a:solidFill>
                <a:highlight>
                  <a:srgbClr val="FFFFFF"/>
                </a:highlight>
                <a:latin typeface="Calibri"/>
                <a:ea typeface="Calibri"/>
                <a:cs typeface="Calibri"/>
                <a:sym typeface="Calibri"/>
              </a:rPr>
              <a:t>points</a:t>
            </a:r>
            <a:r>
              <a:rPr lang="en-US" sz="2800">
                <a:solidFill>
                  <a:srgbClr val="000000"/>
                </a:solidFill>
                <a:highlight>
                  <a:srgbClr val="FFFFFF"/>
                </a:highlight>
                <a:latin typeface="Calibri"/>
                <a:ea typeface="Calibri"/>
                <a:cs typeface="Calibri"/>
                <a:sym typeface="Calibri"/>
              </a:rPr>
              <a:t> of either wrestler on or inside the boundary line, wrestling shall be stopped and wrestlers returned to the center of the mat and started according to the position of each at the time they went out of bounds. </a:t>
            </a:r>
            <a:r>
              <a:rPr lang="en-US" sz="2800" strike="sngStrike">
                <a:solidFill>
                  <a:srgbClr val="FF0000"/>
                </a:solidFill>
                <a:highlight>
                  <a:srgbClr val="FFFFFF"/>
                </a:highlight>
                <a:latin typeface="Calibri"/>
                <a:ea typeface="Calibri"/>
                <a:cs typeface="Calibri"/>
                <a:sym typeface="Calibri"/>
              </a:rPr>
              <a:t>The total of two supporting points could be two supporting points of one wrestler or one supporting point of each wrestler inside or on the boundary line.</a:t>
            </a:r>
            <a:r>
              <a:rPr lang="en-US" sz="2800">
                <a:solidFill>
                  <a:srgbClr val="FF0000"/>
                </a:solidFill>
                <a:highlight>
                  <a:srgbClr val="FFFFFF"/>
                </a:highlight>
                <a:latin typeface="Calibri"/>
                <a:ea typeface="Calibri"/>
                <a:cs typeface="Calibri"/>
                <a:sym typeface="Calibri"/>
              </a:rPr>
              <a:t> </a:t>
            </a:r>
            <a:endParaRPr/>
          </a:p>
        </p:txBody>
      </p:sp>
      <p:sp>
        <p:nvSpPr>
          <p:cNvPr id="383" name="Google Shape;383;p28"/>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9"/>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ONE POINT OF CONTACT</a:t>
            </a:r>
            <a:br>
              <a:rPr lang="en-US"/>
            </a:br>
            <a:r>
              <a:rPr lang="en-US"/>
              <a:t>RULE 6-4-1 (</a:t>
            </a:r>
            <a:r>
              <a:rPr lang="en-US" cap="none"/>
              <a:t>cont.</a:t>
            </a:r>
            <a:r>
              <a:rPr lang="en-US"/>
              <a:t>)</a:t>
            </a:r>
            <a:endParaRPr/>
          </a:p>
        </p:txBody>
      </p:sp>
      <p:sp>
        <p:nvSpPr>
          <p:cNvPr id="389" name="Google Shape;389;p29"/>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Noto Sans Symbols"/>
              <a:buNone/>
            </a:pPr>
            <a:r>
              <a:rPr lang="en-US" sz="2800" b="0" i="0" u="none" strike="noStrike" cap="none">
                <a:solidFill>
                  <a:srgbClr val="000000"/>
                </a:solidFill>
                <a:highlight>
                  <a:srgbClr val="FFFFFF"/>
                </a:highlight>
                <a:latin typeface="Calibri"/>
                <a:ea typeface="Calibri"/>
                <a:cs typeface="Calibri"/>
                <a:sym typeface="Calibri"/>
              </a:rPr>
              <a:t>If the wrestlers go out of bounds in the neutral position, the match shall be resumed with each wrestler at the designated green or red area. If the fourth stalling penalty is awarded, the match is stopped and the opponent gets choice on restart.</a:t>
            </a:r>
            <a:endParaRPr sz="1800" b="0" i="0" u="none" strike="noStrike" cap="none">
              <a:solidFill>
                <a:srgbClr val="414B56"/>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2600"/>
              <a:buNone/>
            </a:pPr>
            <a:endParaRPr/>
          </a:p>
          <a:p>
            <a:pPr marL="0" lvl="0" indent="0" algn="l" rtl="0">
              <a:spcBef>
                <a:spcPts val="0"/>
              </a:spcBef>
              <a:spcAft>
                <a:spcPts val="0"/>
              </a:spcAft>
              <a:buClr>
                <a:schemeClr val="dk1"/>
              </a:buClr>
              <a:buSzPts val="2600"/>
              <a:buNone/>
            </a:pPr>
            <a:r>
              <a:rPr lang="en-US" b="1"/>
              <a:t>Rationale:</a:t>
            </a:r>
            <a:endParaRPr/>
          </a:p>
          <a:p>
            <a:pPr marL="0" lvl="0" indent="0" algn="l" rtl="0">
              <a:spcBef>
                <a:spcPts val="0"/>
              </a:spcBef>
              <a:spcAft>
                <a:spcPts val="0"/>
              </a:spcAft>
              <a:buClr>
                <a:schemeClr val="dk1"/>
              </a:buClr>
              <a:buSzPts val="2600"/>
              <a:buNone/>
            </a:pPr>
            <a:r>
              <a:rPr lang="en-US"/>
              <a:t>Same.</a:t>
            </a:r>
            <a:endParaRPr/>
          </a:p>
        </p:txBody>
      </p:sp>
      <p:sp>
        <p:nvSpPr>
          <p:cNvPr id="390" name="Google Shape;390;p29"/>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NFHS RULES REVIEW COMMITTEE</a:t>
            </a:r>
            <a:endParaRPr/>
          </a:p>
        </p:txBody>
      </p:sp>
      <p:sp>
        <p:nvSpPr>
          <p:cNvPr id="170" name="Google Shape;170;p3"/>
          <p:cNvSpPr txBox="1">
            <a:spLocks noGrp="1"/>
          </p:cNvSpPr>
          <p:nvPr>
            <p:ph type="body" idx="1"/>
          </p:nvPr>
        </p:nvSpPr>
        <p:spPr>
          <a:xfrm>
            <a:off x="1941513" y="1989138"/>
            <a:ext cx="10026650" cy="22907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600"/>
              <a:buChar char="▪"/>
            </a:pPr>
            <a:r>
              <a:rPr lang="en-US"/>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endParaRPr/>
          </a:p>
        </p:txBody>
      </p:sp>
      <p:sp>
        <p:nvSpPr>
          <p:cNvPr id="171" name="Google Shape;171;p3"/>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
        <p:nvSpPr>
          <p:cNvPr id="172" name="Google Shape;172;p3"/>
          <p:cNvSpPr txBox="1"/>
          <p:nvPr/>
        </p:nvSpPr>
        <p:spPr>
          <a:xfrm>
            <a:off x="2406650" y="5881688"/>
            <a:ext cx="1055688"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800"/>
              <a:buFont typeface="Noto Sans Symbols"/>
              <a:buNone/>
            </a:pPr>
            <a:r>
              <a:rPr lang="en-US" sz="800" b="1" i="0" u="none" strike="noStrike" cap="none">
                <a:solidFill>
                  <a:schemeClr val="dk1"/>
                </a:solidFill>
                <a:latin typeface="Calibri"/>
                <a:ea typeface="Calibri"/>
                <a:cs typeface="Calibri"/>
                <a:sym typeface="Calibri"/>
              </a:rPr>
              <a:t>Davis Whitfield</a:t>
            </a:r>
            <a:endParaRPr/>
          </a:p>
          <a:p>
            <a:pPr marL="0" marR="0" lvl="0" indent="0" algn="ctr" rtl="0">
              <a:spcBef>
                <a:spcPts val="0"/>
              </a:spcBef>
              <a:spcAft>
                <a:spcPts val="0"/>
              </a:spcAft>
              <a:buClr>
                <a:schemeClr val="dk1"/>
              </a:buClr>
              <a:buSzPts val="800"/>
              <a:buFont typeface="Noto Sans Symbols"/>
              <a:buNone/>
            </a:pPr>
            <a:r>
              <a:rPr lang="en-US" sz="800" b="0" i="0" u="none" strike="noStrike" cap="none">
                <a:solidFill>
                  <a:schemeClr val="dk1"/>
                </a:solidFill>
                <a:latin typeface="Calibri"/>
                <a:ea typeface="Calibri"/>
                <a:cs typeface="Calibri"/>
                <a:sym typeface="Calibri"/>
              </a:rPr>
              <a:t>Chief Operating Officer</a:t>
            </a:r>
            <a:endParaRPr/>
          </a:p>
        </p:txBody>
      </p:sp>
      <p:sp>
        <p:nvSpPr>
          <p:cNvPr id="173" name="Google Shape;173;p3"/>
          <p:cNvSpPr txBox="1"/>
          <p:nvPr/>
        </p:nvSpPr>
        <p:spPr>
          <a:xfrm>
            <a:off x="4676775" y="5881688"/>
            <a:ext cx="1046163" cy="4603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800"/>
              <a:buFont typeface="Noto Sans Symbols"/>
              <a:buNone/>
            </a:pPr>
            <a:r>
              <a:rPr lang="en-US" sz="800" b="1" i="0" u="none" strike="noStrike" cap="none">
                <a:solidFill>
                  <a:schemeClr val="dk1"/>
                </a:solidFill>
                <a:latin typeface="Calibri"/>
                <a:ea typeface="Calibri"/>
                <a:cs typeface="Calibri"/>
                <a:sym typeface="Calibri"/>
              </a:rPr>
              <a:t>Bob Colgate</a:t>
            </a:r>
            <a:endParaRPr/>
          </a:p>
          <a:p>
            <a:pPr marL="0" marR="0" lvl="0" indent="0" algn="ctr" rtl="0">
              <a:spcBef>
                <a:spcPts val="0"/>
              </a:spcBef>
              <a:spcAft>
                <a:spcPts val="0"/>
              </a:spcAft>
              <a:buClr>
                <a:schemeClr val="dk1"/>
              </a:buClr>
              <a:buSzPts val="800"/>
              <a:buFont typeface="Noto Sans Symbols"/>
              <a:buNone/>
            </a:pPr>
            <a:r>
              <a:rPr lang="en-US" sz="800" b="0" i="0" u="none" strike="noStrike" cap="none">
                <a:solidFill>
                  <a:schemeClr val="dk1"/>
                </a:solidFill>
                <a:latin typeface="Calibri"/>
                <a:ea typeface="Calibri"/>
                <a:cs typeface="Calibri"/>
                <a:sym typeface="Calibri"/>
              </a:rPr>
              <a:t>Football and Sports </a:t>
            </a:r>
            <a:endParaRPr/>
          </a:p>
          <a:p>
            <a:pPr marL="0" marR="0" lvl="0" indent="0" algn="ctr" rtl="0">
              <a:spcBef>
                <a:spcPts val="0"/>
              </a:spcBef>
              <a:spcAft>
                <a:spcPts val="0"/>
              </a:spcAft>
              <a:buClr>
                <a:schemeClr val="dk1"/>
              </a:buClr>
              <a:buSzPts val="800"/>
              <a:buFont typeface="Noto Sans Symbols"/>
              <a:buNone/>
            </a:pPr>
            <a:r>
              <a:rPr lang="en-US" sz="800" b="0" i="0" u="none" strike="noStrike" cap="none">
                <a:solidFill>
                  <a:schemeClr val="dk1"/>
                </a:solidFill>
                <a:latin typeface="Calibri"/>
                <a:ea typeface="Calibri"/>
                <a:cs typeface="Calibri"/>
                <a:sym typeface="Calibri"/>
              </a:rPr>
              <a:t>Medicine</a:t>
            </a:r>
            <a:endParaRPr/>
          </a:p>
        </p:txBody>
      </p:sp>
      <p:sp>
        <p:nvSpPr>
          <p:cNvPr id="174" name="Google Shape;174;p3"/>
          <p:cNvSpPr txBox="1"/>
          <p:nvPr/>
        </p:nvSpPr>
        <p:spPr>
          <a:xfrm>
            <a:off x="6975475" y="5880100"/>
            <a:ext cx="1036638" cy="4619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800"/>
              <a:buFont typeface="Noto Sans Symbols"/>
              <a:buNone/>
            </a:pPr>
            <a:r>
              <a:rPr lang="en-US" sz="800" b="1" i="0" u="none" strike="noStrike" cap="none">
                <a:solidFill>
                  <a:schemeClr val="dk1"/>
                </a:solidFill>
                <a:latin typeface="Calibri"/>
                <a:ea typeface="Calibri"/>
                <a:cs typeface="Calibri"/>
                <a:sym typeface="Calibri"/>
              </a:rPr>
              <a:t>Elliot Hopkins</a:t>
            </a:r>
            <a:endParaRPr/>
          </a:p>
          <a:p>
            <a:pPr marL="0" marR="0" lvl="0" indent="0" algn="ctr" rtl="0">
              <a:spcBef>
                <a:spcPts val="0"/>
              </a:spcBef>
              <a:spcAft>
                <a:spcPts val="0"/>
              </a:spcAft>
              <a:buClr>
                <a:schemeClr val="dk1"/>
              </a:buClr>
              <a:buSzPts val="800"/>
              <a:buFont typeface="Noto Sans Symbols"/>
              <a:buNone/>
            </a:pPr>
            <a:r>
              <a:rPr lang="en-US" sz="800" b="0" i="0" u="none" strike="noStrike" cap="none">
                <a:solidFill>
                  <a:schemeClr val="dk1"/>
                </a:solidFill>
                <a:latin typeface="Calibri"/>
                <a:ea typeface="Calibri"/>
                <a:cs typeface="Calibri"/>
                <a:sym typeface="Calibri"/>
              </a:rPr>
              <a:t>Baseball and Wrestling</a:t>
            </a:r>
            <a:endParaRPr/>
          </a:p>
        </p:txBody>
      </p:sp>
      <p:sp>
        <p:nvSpPr>
          <p:cNvPr id="175" name="Google Shape;175;p3"/>
          <p:cNvSpPr txBox="1"/>
          <p:nvPr/>
        </p:nvSpPr>
        <p:spPr>
          <a:xfrm>
            <a:off x="3541713" y="5880100"/>
            <a:ext cx="103505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800"/>
              <a:buFont typeface="Noto Sans Symbols"/>
              <a:buNone/>
            </a:pPr>
            <a:r>
              <a:rPr lang="en-US" sz="800" b="1" i="0" u="none" strike="noStrike" cap="none">
                <a:solidFill>
                  <a:schemeClr val="dk1"/>
                </a:solidFill>
                <a:latin typeface="Calibri"/>
                <a:ea typeface="Calibri"/>
                <a:cs typeface="Calibri"/>
                <a:sym typeface="Calibri"/>
              </a:rPr>
              <a:t>Lindsey Atkinson</a:t>
            </a:r>
            <a:endParaRPr/>
          </a:p>
          <a:p>
            <a:pPr marL="0" marR="0" lvl="0" indent="0" algn="ctr" rtl="0">
              <a:spcBef>
                <a:spcPts val="0"/>
              </a:spcBef>
              <a:spcAft>
                <a:spcPts val="0"/>
              </a:spcAft>
              <a:buClr>
                <a:schemeClr val="dk1"/>
              </a:buClr>
              <a:buSzPts val="800"/>
              <a:buFont typeface="Noto Sans Symbols"/>
              <a:buNone/>
            </a:pPr>
            <a:r>
              <a:rPr lang="en-US" sz="800" b="0" i="0" u="none" strike="noStrike" cap="none">
                <a:solidFill>
                  <a:schemeClr val="dk1"/>
                </a:solidFill>
                <a:latin typeface="Calibri"/>
                <a:ea typeface="Calibri"/>
                <a:cs typeface="Calibri"/>
                <a:sym typeface="Calibri"/>
              </a:rPr>
              <a:t>Basketball, Girls Lacrosse and Volleyball</a:t>
            </a:r>
            <a:endParaRPr/>
          </a:p>
        </p:txBody>
      </p:sp>
      <p:sp>
        <p:nvSpPr>
          <p:cNvPr id="176" name="Google Shape;176;p3"/>
          <p:cNvSpPr txBox="1"/>
          <p:nvPr/>
        </p:nvSpPr>
        <p:spPr>
          <a:xfrm>
            <a:off x="7943850" y="5870575"/>
            <a:ext cx="1308100"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800"/>
              <a:buFont typeface="Noto Sans Symbols"/>
              <a:buNone/>
            </a:pPr>
            <a:r>
              <a:rPr lang="en-US" sz="800" b="1" i="0" u="none" strike="noStrike" cap="none">
                <a:solidFill>
                  <a:schemeClr val="dk1"/>
                </a:solidFill>
                <a:latin typeface="Calibri"/>
                <a:ea typeface="Calibri"/>
                <a:cs typeface="Calibri"/>
                <a:sym typeface="Calibri"/>
              </a:rPr>
              <a:t>Julie Cochran</a:t>
            </a:r>
            <a:endParaRPr/>
          </a:p>
          <a:p>
            <a:pPr marL="0" marR="0" lvl="0" indent="0" algn="ctr" rtl="0">
              <a:spcBef>
                <a:spcPts val="0"/>
              </a:spcBef>
              <a:spcAft>
                <a:spcPts val="0"/>
              </a:spcAft>
              <a:buClr>
                <a:schemeClr val="dk1"/>
              </a:buClr>
              <a:buSzPts val="800"/>
              <a:buFont typeface="Noto Sans Symbols"/>
              <a:buNone/>
            </a:pPr>
            <a:r>
              <a:rPr lang="en-US" sz="800" b="0" i="0" u="none" strike="noStrike" cap="none">
                <a:solidFill>
                  <a:schemeClr val="dk1"/>
                </a:solidFill>
                <a:latin typeface="Calibri"/>
                <a:ea typeface="Calibri"/>
                <a:cs typeface="Calibri"/>
                <a:sym typeface="Calibri"/>
              </a:rPr>
              <a:t>Cross Country, Gymnastics, Field Hockey, Soccer and </a:t>
            </a:r>
            <a:endParaRPr/>
          </a:p>
          <a:p>
            <a:pPr marL="0" marR="0" lvl="0" indent="0" algn="ctr" rtl="0">
              <a:spcBef>
                <a:spcPts val="0"/>
              </a:spcBef>
              <a:spcAft>
                <a:spcPts val="0"/>
              </a:spcAft>
              <a:buClr>
                <a:schemeClr val="dk1"/>
              </a:buClr>
              <a:buSzPts val="800"/>
              <a:buFont typeface="Noto Sans Symbols"/>
              <a:buNone/>
            </a:pPr>
            <a:r>
              <a:rPr lang="en-US" sz="800" b="0" i="0" u="none" strike="noStrike" cap="none">
                <a:solidFill>
                  <a:schemeClr val="dk1"/>
                </a:solidFill>
                <a:latin typeface="Calibri"/>
                <a:ea typeface="Calibri"/>
                <a:cs typeface="Calibri"/>
                <a:sym typeface="Calibri"/>
              </a:rPr>
              <a:t>Track &amp; Field</a:t>
            </a:r>
            <a:endParaRPr/>
          </a:p>
        </p:txBody>
      </p:sp>
      <p:sp>
        <p:nvSpPr>
          <p:cNvPr id="177" name="Google Shape;177;p3"/>
          <p:cNvSpPr txBox="1"/>
          <p:nvPr/>
        </p:nvSpPr>
        <p:spPr>
          <a:xfrm>
            <a:off x="10369550" y="5881688"/>
            <a:ext cx="1049338" cy="338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800"/>
              <a:buFont typeface="Noto Sans Symbols"/>
              <a:buNone/>
            </a:pPr>
            <a:r>
              <a:rPr lang="en-US" sz="800" b="1" i="0" u="none" strike="noStrike" cap="none">
                <a:solidFill>
                  <a:schemeClr val="dk1"/>
                </a:solidFill>
                <a:latin typeface="Calibri"/>
                <a:ea typeface="Calibri"/>
                <a:cs typeface="Calibri"/>
                <a:sym typeface="Calibri"/>
              </a:rPr>
              <a:t>Dan Schuster</a:t>
            </a:r>
            <a:endParaRPr/>
          </a:p>
          <a:p>
            <a:pPr marL="0" marR="0" lvl="0" indent="0" algn="ctr" rtl="0">
              <a:spcBef>
                <a:spcPts val="0"/>
              </a:spcBef>
              <a:spcAft>
                <a:spcPts val="0"/>
              </a:spcAft>
              <a:buClr>
                <a:schemeClr val="dk1"/>
              </a:buClr>
              <a:buSzPts val="800"/>
              <a:buFont typeface="Noto Sans Symbols"/>
              <a:buNone/>
            </a:pPr>
            <a:r>
              <a:rPr lang="en-US" sz="800" b="0" i="0" u="none" strike="noStrike" cap="none">
                <a:solidFill>
                  <a:schemeClr val="dk1"/>
                </a:solidFill>
                <a:latin typeface="Calibri"/>
                <a:ea typeface="Calibri"/>
                <a:cs typeface="Calibri"/>
                <a:sym typeface="Calibri"/>
              </a:rPr>
              <a:t>Ice Hockey</a:t>
            </a:r>
            <a:endParaRPr/>
          </a:p>
        </p:txBody>
      </p:sp>
      <p:sp>
        <p:nvSpPr>
          <p:cNvPr id="178" name="Google Shape;178;p3"/>
          <p:cNvSpPr txBox="1"/>
          <p:nvPr/>
        </p:nvSpPr>
        <p:spPr>
          <a:xfrm>
            <a:off x="9229351" y="5881688"/>
            <a:ext cx="1063681" cy="4603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800"/>
              <a:buFont typeface="Noto Sans Symbols"/>
              <a:buNone/>
            </a:pPr>
            <a:r>
              <a:rPr lang="en-US" sz="800" b="1" i="0" u="none" strike="noStrike" cap="none">
                <a:solidFill>
                  <a:schemeClr val="dk1"/>
                </a:solidFill>
                <a:latin typeface="Calibri"/>
                <a:ea typeface="Calibri"/>
                <a:cs typeface="Calibri"/>
                <a:sym typeface="Calibri"/>
              </a:rPr>
              <a:t>James Weaver</a:t>
            </a:r>
            <a:endParaRPr/>
          </a:p>
          <a:p>
            <a:pPr marL="0" marR="0" lvl="0" indent="0" algn="ctr" rtl="0">
              <a:spcBef>
                <a:spcPts val="0"/>
              </a:spcBef>
              <a:spcAft>
                <a:spcPts val="0"/>
              </a:spcAft>
              <a:buClr>
                <a:schemeClr val="dk1"/>
              </a:buClr>
              <a:buSzPts val="800"/>
              <a:buFont typeface="Noto Sans Symbols"/>
              <a:buNone/>
            </a:pPr>
            <a:r>
              <a:rPr lang="en-US" sz="800" b="0" i="0" u="none" strike="noStrike" cap="none">
                <a:solidFill>
                  <a:schemeClr val="dk1"/>
                </a:solidFill>
                <a:latin typeface="Calibri"/>
                <a:ea typeface="Calibri"/>
                <a:cs typeface="Calibri"/>
                <a:sym typeface="Calibri"/>
              </a:rPr>
              <a:t>Boys Lacrosse</a:t>
            </a:r>
            <a:endParaRPr/>
          </a:p>
          <a:p>
            <a:pPr marL="0" marR="0" lvl="0" indent="0" algn="ctr" rtl="0">
              <a:spcBef>
                <a:spcPts val="0"/>
              </a:spcBef>
              <a:spcAft>
                <a:spcPts val="0"/>
              </a:spcAft>
              <a:buClr>
                <a:schemeClr val="dk1"/>
              </a:buClr>
              <a:buSzPts val="800"/>
              <a:buFont typeface="Noto Sans Symbols"/>
              <a:buNone/>
            </a:pPr>
            <a:r>
              <a:rPr lang="en-US" sz="800" b="0" i="0" u="none" strike="noStrike" cap="none">
                <a:solidFill>
                  <a:schemeClr val="dk1"/>
                </a:solidFill>
                <a:latin typeface="Calibri"/>
                <a:ea typeface="Calibri"/>
                <a:cs typeface="Calibri"/>
                <a:sym typeface="Calibri"/>
              </a:rPr>
              <a:t>and Spirit</a:t>
            </a:r>
            <a:endParaRPr/>
          </a:p>
        </p:txBody>
      </p:sp>
      <p:sp>
        <p:nvSpPr>
          <p:cNvPr id="179" name="Google Shape;179;p3"/>
          <p:cNvSpPr txBox="1"/>
          <p:nvPr/>
        </p:nvSpPr>
        <p:spPr>
          <a:xfrm>
            <a:off x="5767071" y="5861050"/>
            <a:ext cx="115887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800"/>
              <a:buFont typeface="Noto Sans Symbols"/>
              <a:buNone/>
            </a:pPr>
            <a:r>
              <a:rPr lang="en-US" sz="800" b="1" i="0" u="none" strike="noStrike" cap="none">
                <a:solidFill>
                  <a:schemeClr val="dk1"/>
                </a:solidFill>
                <a:latin typeface="Calibri"/>
                <a:ea typeface="Calibri"/>
                <a:cs typeface="Calibri"/>
                <a:sym typeface="Calibri"/>
              </a:rPr>
              <a:t>Sandy Searcy</a:t>
            </a:r>
            <a:endParaRPr/>
          </a:p>
          <a:p>
            <a:pPr marL="0" marR="0" lvl="0" indent="0" algn="ctr" rtl="0">
              <a:spcBef>
                <a:spcPts val="0"/>
              </a:spcBef>
              <a:spcAft>
                <a:spcPts val="0"/>
              </a:spcAft>
              <a:buClr>
                <a:schemeClr val="dk1"/>
              </a:buClr>
              <a:buSzPts val="800"/>
              <a:buFont typeface="Noto Sans Symbols"/>
              <a:buNone/>
            </a:pPr>
            <a:r>
              <a:rPr lang="en-US" sz="800" b="0" i="0" u="none" strike="noStrike" cap="none">
                <a:solidFill>
                  <a:schemeClr val="dk1"/>
                </a:solidFill>
                <a:latin typeface="Calibri"/>
                <a:ea typeface="Calibri"/>
                <a:cs typeface="Calibri"/>
                <a:sym typeface="Calibri"/>
              </a:rPr>
              <a:t>Softball, Swimming &amp; Diving and Water Polo</a:t>
            </a:r>
            <a:endParaRPr/>
          </a:p>
        </p:txBody>
      </p:sp>
      <p:pic>
        <p:nvPicPr>
          <p:cNvPr id="180" name="Google Shape;180;p3" descr="A picture containing person, suit, sky, clothing&#10;&#10;Description automatically generated"/>
          <p:cNvPicPr preferRelativeResize="0"/>
          <p:nvPr/>
        </p:nvPicPr>
        <p:blipFill rotWithShape="1">
          <a:blip r:embed="rId3">
            <a:alphaModFix/>
          </a:blip>
          <a:srcRect l="28121" t="10180" r="25426" b="41646"/>
          <a:stretch/>
        </p:blipFill>
        <p:spPr>
          <a:xfrm>
            <a:off x="3544048" y="4567498"/>
            <a:ext cx="1055688" cy="1233602"/>
          </a:xfrm>
          <a:prstGeom prst="rect">
            <a:avLst/>
          </a:prstGeom>
          <a:noFill/>
          <a:ln w="9525" cap="flat" cmpd="sng">
            <a:solidFill>
              <a:schemeClr val="dk1"/>
            </a:solidFill>
            <a:prstDash val="solid"/>
            <a:round/>
            <a:headEnd type="none" w="sm" len="sm"/>
            <a:tailEnd type="none" w="sm" len="sm"/>
          </a:ln>
        </p:spPr>
      </p:pic>
      <p:pic>
        <p:nvPicPr>
          <p:cNvPr id="181" name="Google Shape;181;p3" descr="A person smiling for the camera&#10;&#10;Description automatically generated with low confidence"/>
          <p:cNvPicPr preferRelativeResize="0"/>
          <p:nvPr/>
        </p:nvPicPr>
        <p:blipFill rotWithShape="1">
          <a:blip r:embed="rId4">
            <a:alphaModFix/>
          </a:blip>
          <a:srcRect l="27385" t="10149" r="25253" b="41059"/>
          <a:stretch/>
        </p:blipFill>
        <p:spPr>
          <a:xfrm>
            <a:off x="8087479" y="4556933"/>
            <a:ext cx="1054004" cy="1235075"/>
          </a:xfrm>
          <a:prstGeom prst="rect">
            <a:avLst/>
          </a:prstGeom>
          <a:noFill/>
          <a:ln w="9525" cap="flat" cmpd="sng">
            <a:solidFill>
              <a:schemeClr val="dk1"/>
            </a:solidFill>
            <a:prstDash val="solid"/>
            <a:round/>
            <a:headEnd type="none" w="sm" len="sm"/>
            <a:tailEnd type="none" w="sm" len="sm"/>
          </a:ln>
        </p:spPr>
      </p:pic>
      <p:pic>
        <p:nvPicPr>
          <p:cNvPr id="182" name="Google Shape;182;p3" descr="A person wearing glasses and a suit&#10;&#10;Description automatically generated with medium confidence"/>
          <p:cNvPicPr preferRelativeResize="0"/>
          <p:nvPr/>
        </p:nvPicPr>
        <p:blipFill rotWithShape="1">
          <a:blip r:embed="rId5">
            <a:alphaModFix/>
          </a:blip>
          <a:srcRect l="23406" t="11121" r="30449" b="40665"/>
          <a:stretch/>
        </p:blipFill>
        <p:spPr>
          <a:xfrm>
            <a:off x="4681445" y="4567497"/>
            <a:ext cx="1055689" cy="1233603"/>
          </a:xfrm>
          <a:prstGeom prst="rect">
            <a:avLst/>
          </a:prstGeom>
          <a:noFill/>
          <a:ln w="9525" cap="flat" cmpd="sng">
            <a:solidFill>
              <a:schemeClr val="dk1"/>
            </a:solidFill>
            <a:prstDash val="solid"/>
            <a:round/>
            <a:headEnd type="none" w="sm" len="sm"/>
            <a:tailEnd type="none" w="sm" len="sm"/>
          </a:ln>
        </p:spPr>
      </p:pic>
      <p:pic>
        <p:nvPicPr>
          <p:cNvPr id="183" name="Google Shape;183;p3" descr="A person wearing a suit and tie&#10;&#10;Description automatically generated with medium confidence"/>
          <p:cNvPicPr preferRelativeResize="0"/>
          <p:nvPr/>
        </p:nvPicPr>
        <p:blipFill rotWithShape="1">
          <a:blip r:embed="rId6">
            <a:alphaModFix/>
          </a:blip>
          <a:srcRect l="25928" t="10396" r="31261" b="41669"/>
          <a:stretch/>
        </p:blipFill>
        <p:spPr>
          <a:xfrm>
            <a:off x="6953161" y="4558405"/>
            <a:ext cx="1054004" cy="1233603"/>
          </a:xfrm>
          <a:prstGeom prst="rect">
            <a:avLst/>
          </a:prstGeom>
          <a:noFill/>
          <a:ln w="9525" cap="flat" cmpd="sng">
            <a:solidFill>
              <a:schemeClr val="dk1"/>
            </a:solidFill>
            <a:prstDash val="solid"/>
            <a:round/>
            <a:headEnd type="none" w="sm" len="sm"/>
            <a:tailEnd type="none" w="sm" len="sm"/>
          </a:ln>
        </p:spPr>
      </p:pic>
      <p:pic>
        <p:nvPicPr>
          <p:cNvPr id="184" name="Google Shape;184;p3" descr="A person in a suit and tie&#10;&#10;Description automatically generated with medium confidence"/>
          <p:cNvPicPr preferRelativeResize="0"/>
          <p:nvPr/>
        </p:nvPicPr>
        <p:blipFill rotWithShape="1">
          <a:blip r:embed="rId7">
            <a:alphaModFix/>
          </a:blip>
          <a:srcRect l="21660" t="9833" r="31059" b="41273"/>
          <a:stretch/>
        </p:blipFill>
        <p:spPr>
          <a:xfrm>
            <a:off x="10371223" y="4556932"/>
            <a:ext cx="1054004" cy="1235076"/>
          </a:xfrm>
          <a:prstGeom prst="rect">
            <a:avLst/>
          </a:prstGeom>
          <a:noFill/>
          <a:ln w="9525" cap="flat" cmpd="sng">
            <a:solidFill>
              <a:schemeClr val="dk1"/>
            </a:solidFill>
            <a:prstDash val="solid"/>
            <a:round/>
            <a:headEnd type="none" w="sm" len="sm"/>
            <a:tailEnd type="none" w="sm" len="sm"/>
          </a:ln>
        </p:spPr>
      </p:pic>
      <p:pic>
        <p:nvPicPr>
          <p:cNvPr id="185" name="Google Shape;185;p3" descr="A picture containing person, clothing, suit, posing&#10;&#10;Description automatically generated"/>
          <p:cNvPicPr preferRelativeResize="0"/>
          <p:nvPr/>
        </p:nvPicPr>
        <p:blipFill rotWithShape="1">
          <a:blip r:embed="rId8">
            <a:alphaModFix/>
          </a:blip>
          <a:srcRect l="21165" t="12467" r="33851" b="41498"/>
          <a:stretch/>
        </p:blipFill>
        <p:spPr>
          <a:xfrm>
            <a:off x="5818843" y="4566025"/>
            <a:ext cx="1054004" cy="1235075"/>
          </a:xfrm>
          <a:prstGeom prst="rect">
            <a:avLst/>
          </a:prstGeom>
          <a:noFill/>
          <a:ln w="9525" cap="flat" cmpd="sng">
            <a:solidFill>
              <a:schemeClr val="dk1"/>
            </a:solidFill>
            <a:prstDash val="solid"/>
            <a:round/>
            <a:headEnd type="none" w="sm" len="sm"/>
            <a:tailEnd type="none" w="sm" len="sm"/>
          </a:ln>
        </p:spPr>
      </p:pic>
      <p:pic>
        <p:nvPicPr>
          <p:cNvPr id="186" name="Google Shape;186;p3" descr="A person in a suit smiling&#10;&#10;Description automatically generated with low confidence"/>
          <p:cNvPicPr preferRelativeResize="0"/>
          <p:nvPr/>
        </p:nvPicPr>
        <p:blipFill rotWithShape="1">
          <a:blip r:embed="rId9">
            <a:alphaModFix/>
          </a:blip>
          <a:srcRect l="23174" t="11660" r="31189" b="38785"/>
          <a:stretch/>
        </p:blipFill>
        <p:spPr>
          <a:xfrm>
            <a:off x="9229351" y="4556933"/>
            <a:ext cx="1054004" cy="1235075"/>
          </a:xfrm>
          <a:prstGeom prst="rect">
            <a:avLst/>
          </a:prstGeom>
          <a:noFill/>
          <a:ln w="9525" cap="flat" cmpd="sng">
            <a:solidFill>
              <a:schemeClr val="dk1"/>
            </a:solidFill>
            <a:prstDash val="solid"/>
            <a:round/>
            <a:headEnd type="none" w="sm" len="sm"/>
            <a:tailEnd type="none" w="sm" len="sm"/>
          </a:ln>
        </p:spPr>
      </p:pic>
      <p:pic>
        <p:nvPicPr>
          <p:cNvPr id="187" name="Google Shape;187;p3" descr="A person in a suit and tie&#10;&#10;Description automatically generated with medium confidence"/>
          <p:cNvPicPr preferRelativeResize="0"/>
          <p:nvPr/>
        </p:nvPicPr>
        <p:blipFill rotWithShape="1">
          <a:blip r:embed="rId10">
            <a:alphaModFix/>
          </a:blip>
          <a:srcRect l="21793" t="12294" r="32836" b="40522"/>
          <a:stretch/>
        </p:blipFill>
        <p:spPr>
          <a:xfrm>
            <a:off x="2406650" y="4567498"/>
            <a:ext cx="1055689" cy="123360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0"/>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NEAR-FALL</a:t>
            </a:r>
            <a:br>
              <a:rPr lang="en-US"/>
            </a:br>
            <a:r>
              <a:rPr lang="en-US"/>
              <a:t>RULES 5-11-2</a:t>
            </a:r>
            <a:r>
              <a:rPr lang="en-US" cap="none"/>
              <a:t>g, 5-11-2h, 5-11-3, 9-1-5</a:t>
            </a:r>
            <a:endParaRPr/>
          </a:p>
        </p:txBody>
      </p:sp>
      <p:sp>
        <p:nvSpPr>
          <p:cNvPr id="396" name="Google Shape;396;p30"/>
          <p:cNvSpPr txBox="1">
            <a:spLocks noGrp="1"/>
          </p:cNvSpPr>
          <p:nvPr>
            <p:ph type="body" idx="1"/>
          </p:nvPr>
        </p:nvSpPr>
        <p:spPr>
          <a:xfrm>
            <a:off x="9144000" y="2150417"/>
            <a:ext cx="2823633" cy="41773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None/>
            </a:pPr>
            <a:r>
              <a:rPr lang="en-US"/>
              <a:t>Depending on how long criteria is met, a wrestler may score two, three, four or five points for a near-fall.</a:t>
            </a:r>
            <a:endParaRPr/>
          </a:p>
        </p:txBody>
      </p:sp>
      <p:sp>
        <p:nvSpPr>
          <p:cNvPr id="397" name="Google Shape;397;p30"/>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398" name="Google Shape;398;p30" descr="A person wrestling in a wrestling match&#10;&#10;Description automatically generated with medium confidence"/>
          <p:cNvPicPr preferRelativeResize="0"/>
          <p:nvPr/>
        </p:nvPicPr>
        <p:blipFill rotWithShape="1">
          <a:blip r:embed="rId3">
            <a:alphaModFix/>
          </a:blip>
          <a:srcRect/>
          <a:stretch/>
        </p:blipFill>
        <p:spPr>
          <a:xfrm>
            <a:off x="1448325" y="2088931"/>
            <a:ext cx="7425859" cy="410376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1"/>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NEAR-FALL</a:t>
            </a:r>
            <a:br>
              <a:rPr lang="en-US"/>
            </a:br>
            <a:r>
              <a:rPr lang="en-US"/>
              <a:t>RULE </a:t>
            </a:r>
            <a:r>
              <a:rPr lang="en-US" cap="none"/>
              <a:t>5-11-2g, h</a:t>
            </a:r>
            <a:endParaRPr/>
          </a:p>
        </p:txBody>
      </p:sp>
      <p:sp>
        <p:nvSpPr>
          <p:cNvPr id="404" name="Google Shape;404;p31"/>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None/>
            </a:pPr>
            <a:r>
              <a:rPr lang="en-US" sz="2800" b="1">
                <a:solidFill>
                  <a:srgbClr val="000000"/>
                </a:solidFill>
                <a:latin typeface="Calibri"/>
                <a:ea typeface="Calibri"/>
                <a:cs typeface="Calibri"/>
                <a:sym typeface="Calibri"/>
              </a:rPr>
              <a:t>ART. 2 . . .</a:t>
            </a:r>
            <a:r>
              <a:rPr lang="en-US" sz="2800">
                <a:solidFill>
                  <a:srgbClr val="000000"/>
                </a:solidFill>
                <a:latin typeface="Calibri"/>
                <a:ea typeface="Calibri"/>
                <a:cs typeface="Calibri"/>
                <a:sym typeface="Calibri"/>
              </a:rPr>
              <a:t> A near fall occurs when the offensive wrestler has control of the opponent in a pinning situation and near-fall criteria are met for a period of two seconds or longer. (Photos 5-8):</a:t>
            </a:r>
            <a:endParaRPr sz="1800">
              <a:latin typeface="Times New Roman"/>
              <a:ea typeface="Times New Roman"/>
              <a:cs typeface="Times New Roman"/>
              <a:sym typeface="Times New Roman"/>
            </a:endParaRPr>
          </a:p>
          <a:p>
            <a:pPr marL="0" marR="0" lvl="0" indent="0" algn="l" rtl="0">
              <a:spcBef>
                <a:spcPts val="2000"/>
              </a:spcBef>
              <a:spcAft>
                <a:spcPts val="0"/>
              </a:spcAft>
              <a:buClr>
                <a:schemeClr val="dk1"/>
              </a:buClr>
              <a:buSzPts val="2800"/>
              <a:buChar char="▪"/>
            </a:pPr>
            <a:r>
              <a:rPr lang="en-US" sz="2800">
                <a:latin typeface="Calibri"/>
                <a:ea typeface="Calibri"/>
                <a:cs typeface="Calibri"/>
                <a:sym typeface="Calibri"/>
              </a:rPr>
              <a:t>Sub-articles a-f, i remain the same.</a:t>
            </a:r>
            <a:endParaRPr/>
          </a:p>
          <a:p>
            <a:pPr marL="0" marR="0" lvl="0" indent="0" algn="l" rtl="0">
              <a:lnSpc>
                <a:spcPct val="67500"/>
              </a:lnSpc>
              <a:spcBef>
                <a:spcPts val="1000"/>
              </a:spcBef>
              <a:spcAft>
                <a:spcPts val="0"/>
              </a:spcAft>
              <a:buClr>
                <a:srgbClr val="FF0000"/>
              </a:buClr>
              <a:buSzPts val="2000"/>
              <a:buNone/>
            </a:pPr>
            <a:r>
              <a:rPr lang="en-US" sz="2000" u="sng">
                <a:solidFill>
                  <a:srgbClr val="FF0000"/>
                </a:solidFill>
                <a:latin typeface="Calibri"/>
                <a:ea typeface="Calibri"/>
                <a:cs typeface="Calibri"/>
                <a:sym typeface="Calibri"/>
              </a:rPr>
              <a:t>g. If the defensive wrestler is injured, indicates an injury or bleeding occurs after the two-point near-fall criteria of two count have been met and before the three-point near-fall criteria of a three count have been earned, the match will be stopped, and a three-point near-fall will be awarded.  If near-fall criteria of three count have been met and before the four-point near-fall criteria of a four count have been earned, the match will be stopped, and a four-point near-fall will be awarded.</a:t>
            </a:r>
            <a:endParaRPr/>
          </a:p>
          <a:p>
            <a:pPr marL="0" marR="0" lvl="0" indent="0" algn="l" rtl="0">
              <a:lnSpc>
                <a:spcPct val="67500"/>
              </a:lnSpc>
              <a:spcBef>
                <a:spcPts val="0"/>
              </a:spcBef>
              <a:spcAft>
                <a:spcPts val="0"/>
              </a:spcAft>
              <a:buClr>
                <a:schemeClr val="dk1"/>
              </a:buClr>
              <a:buSzPts val="2000"/>
              <a:buNone/>
            </a:pPr>
            <a:endParaRPr sz="2000">
              <a:latin typeface="Times New Roman"/>
              <a:ea typeface="Times New Roman"/>
              <a:cs typeface="Times New Roman"/>
              <a:sym typeface="Times New Roman"/>
            </a:endParaRPr>
          </a:p>
          <a:p>
            <a:pPr marL="0" marR="0" lvl="0" indent="0" algn="l" rtl="0">
              <a:lnSpc>
                <a:spcPct val="75000"/>
              </a:lnSpc>
              <a:spcBef>
                <a:spcPts val="0"/>
              </a:spcBef>
              <a:spcAft>
                <a:spcPts val="0"/>
              </a:spcAft>
              <a:buClr>
                <a:srgbClr val="FF0000"/>
              </a:buClr>
              <a:buSzPts val="1800"/>
              <a:buNone/>
            </a:pPr>
            <a:r>
              <a:rPr lang="en-US" sz="1800" u="sng">
                <a:solidFill>
                  <a:srgbClr val="FF0000"/>
                </a:solidFill>
                <a:highlight>
                  <a:srgbClr val="FFFFFF"/>
                </a:highlight>
                <a:latin typeface="Calibri"/>
                <a:ea typeface="Calibri"/>
                <a:cs typeface="Calibri"/>
                <a:sym typeface="Calibri"/>
              </a:rPr>
              <a:t>h. If the defensive wrestler is injured or indicates and injury or bleeding occurs after a four-point near fall is earned, the match will be stopped, and a five-point near fall shall be awarded;</a:t>
            </a:r>
            <a:endParaRPr sz="1200">
              <a:highlight>
                <a:srgbClr val="FFFFFF"/>
              </a:highlight>
              <a:latin typeface="Times New Roman"/>
              <a:ea typeface="Times New Roman"/>
              <a:cs typeface="Times New Roman"/>
              <a:sym typeface="Times New Roman"/>
            </a:endParaRPr>
          </a:p>
          <a:p>
            <a:pPr marL="342900" lvl="0" indent="-177800" algn="l" rtl="0">
              <a:spcBef>
                <a:spcPts val="0"/>
              </a:spcBef>
              <a:spcAft>
                <a:spcPts val="0"/>
              </a:spcAft>
              <a:buClr>
                <a:schemeClr val="dk1"/>
              </a:buClr>
              <a:buSzPts val="2600"/>
              <a:buNone/>
            </a:pPr>
            <a:endParaRPr/>
          </a:p>
        </p:txBody>
      </p:sp>
      <p:sp>
        <p:nvSpPr>
          <p:cNvPr id="405" name="Google Shape;405;p31"/>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2"/>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NEAR-FALL</a:t>
            </a:r>
            <a:br>
              <a:rPr lang="en-US"/>
            </a:br>
            <a:r>
              <a:rPr lang="en-US"/>
              <a:t>RULE </a:t>
            </a:r>
            <a:r>
              <a:rPr lang="en-US" cap="none"/>
              <a:t>5-11-2g,h (cont.)</a:t>
            </a:r>
            <a:endParaRPr/>
          </a:p>
        </p:txBody>
      </p:sp>
      <p:sp>
        <p:nvSpPr>
          <p:cNvPr id="411" name="Google Shape;411;p32"/>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3200"/>
              <a:buNone/>
            </a:pPr>
            <a:r>
              <a:rPr lang="en-US" sz="3200" b="1">
                <a:solidFill>
                  <a:srgbClr val="000000"/>
                </a:solidFill>
                <a:latin typeface="Calibri"/>
                <a:ea typeface="Calibri"/>
                <a:cs typeface="Calibri"/>
                <a:sym typeface="Calibri"/>
              </a:rPr>
              <a:t>Rationale: </a:t>
            </a:r>
            <a:br>
              <a:rPr lang="en-US" sz="2400">
                <a:solidFill>
                  <a:srgbClr val="000000"/>
                </a:solidFill>
                <a:latin typeface="Calibri"/>
                <a:ea typeface="Calibri"/>
                <a:cs typeface="Calibri"/>
                <a:sym typeface="Calibri"/>
              </a:rPr>
            </a:br>
            <a:r>
              <a:rPr lang="en-US" sz="2800">
                <a:solidFill>
                  <a:srgbClr val="000000"/>
                </a:solidFill>
                <a:highlight>
                  <a:srgbClr val="FFFFFF"/>
                </a:highlight>
                <a:latin typeface="Calibri"/>
                <a:ea typeface="Calibri"/>
                <a:cs typeface="Calibri"/>
                <a:sym typeface="Calibri"/>
              </a:rPr>
              <a:t>The goal in wrestling is to pin your opponent.  Changing the near-fall points awarded should motivate wrestlers to work for a fall and simplify the points award based on how long the wrestler is held in near-fall criteria.</a:t>
            </a: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2600"/>
              <a:buNone/>
            </a:pPr>
            <a:endParaRPr/>
          </a:p>
        </p:txBody>
      </p:sp>
      <p:sp>
        <p:nvSpPr>
          <p:cNvPr id="412" name="Google Shape;412;p32"/>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3"/>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NEAR-FALL</a:t>
            </a:r>
            <a:br>
              <a:rPr lang="en-US"/>
            </a:br>
            <a:r>
              <a:rPr lang="en-US"/>
              <a:t>RULE 5-11-3</a:t>
            </a:r>
            <a:endParaRPr/>
          </a:p>
        </p:txBody>
      </p:sp>
      <p:sp>
        <p:nvSpPr>
          <p:cNvPr id="418" name="Google Shape;418;p33"/>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None/>
            </a:pPr>
            <a:r>
              <a:rPr lang="en-US" sz="2400" b="1">
                <a:solidFill>
                  <a:srgbClr val="000000"/>
                </a:solidFill>
                <a:latin typeface="Calibri"/>
                <a:ea typeface="Calibri"/>
                <a:cs typeface="Calibri"/>
                <a:sym typeface="Calibri"/>
              </a:rPr>
              <a:t>ART. 3 . . .</a:t>
            </a:r>
            <a:r>
              <a:rPr lang="en-US" sz="2400" strike="sngStrike">
                <a:solidFill>
                  <a:srgbClr val="000000"/>
                </a:solidFill>
                <a:latin typeface="Calibri"/>
                <a:ea typeface="Calibri"/>
                <a:cs typeface="Calibri"/>
                <a:sym typeface="Calibri"/>
              </a:rPr>
              <a:t> </a:t>
            </a:r>
            <a:r>
              <a:rPr lang="en-US" sz="2400" strike="sngStrike">
                <a:solidFill>
                  <a:srgbClr val="FF0000"/>
                </a:solidFill>
                <a:latin typeface="Calibri"/>
                <a:ea typeface="Calibri"/>
                <a:cs typeface="Calibri"/>
                <a:sym typeface="Calibri"/>
              </a:rPr>
              <a:t>If the near-fall criteria are met for a period of two seconds, a two-point near fall will be earned and if the near-fall criteria are met for five continuous seconds, a three-point near fall will be earned.</a:t>
            </a:r>
            <a:r>
              <a:rPr lang="en-US" sz="2400" u="sng" strike="sngStrike">
                <a:solidFill>
                  <a:srgbClr val="FF0000"/>
                </a:solidFill>
                <a:latin typeface="Calibri"/>
                <a:ea typeface="Calibri"/>
                <a:cs typeface="Calibri"/>
                <a:sym typeface="Calibri"/>
              </a:rPr>
              <a:t> </a:t>
            </a:r>
            <a:r>
              <a:rPr lang="en-US" sz="2400" u="sng">
                <a:solidFill>
                  <a:srgbClr val="FF0000"/>
                </a:solidFill>
                <a:latin typeface="Calibri"/>
                <a:ea typeface="Calibri"/>
                <a:cs typeface="Calibri"/>
                <a:sym typeface="Calibri"/>
              </a:rPr>
              <a:t>If the near-fall criteria are met for two continuous seconds a two-point near-fall will be earned.  If near-fall criteria are met for three continuous seconds a three-point near-fall will be earned.  If near-fall criteria are met for four continuous seconds a four-point near-fall will be earned.</a:t>
            </a:r>
            <a:endParaRPr sz="2400">
              <a:latin typeface="Times New Roman"/>
              <a:ea typeface="Times New Roman"/>
              <a:cs typeface="Times New Roman"/>
              <a:sym typeface="Times New Roman"/>
            </a:endParaRPr>
          </a:p>
          <a:p>
            <a:pPr marL="0" marR="0" lvl="0" indent="0" algn="l" rtl="0">
              <a:spcBef>
                <a:spcPts val="0"/>
              </a:spcBef>
              <a:spcAft>
                <a:spcPts val="0"/>
              </a:spcAft>
              <a:buClr>
                <a:schemeClr val="dk1"/>
              </a:buClr>
              <a:buSzPts val="2400"/>
              <a:buNone/>
            </a:pPr>
            <a:endParaRPr sz="2400" b="1">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2400"/>
              <a:buNone/>
            </a:pPr>
            <a:r>
              <a:rPr lang="en-US" sz="2400" b="1">
                <a:solidFill>
                  <a:srgbClr val="000000"/>
                </a:solidFill>
                <a:latin typeface="Calibri"/>
                <a:ea typeface="Calibri"/>
                <a:cs typeface="Calibri"/>
                <a:sym typeface="Calibri"/>
              </a:rPr>
              <a:t>Rationale:</a:t>
            </a:r>
            <a:endParaRPr/>
          </a:p>
          <a:p>
            <a:pPr marL="0" marR="0" lvl="0" indent="0" algn="l" rtl="0">
              <a:spcBef>
                <a:spcPts val="0"/>
              </a:spcBef>
              <a:spcAft>
                <a:spcPts val="0"/>
              </a:spcAft>
              <a:buClr>
                <a:srgbClr val="000000"/>
              </a:buClr>
              <a:buSzPts val="2400"/>
              <a:buNone/>
            </a:pPr>
            <a:r>
              <a:rPr lang="en-US" sz="2400">
                <a:solidFill>
                  <a:srgbClr val="000000"/>
                </a:solidFill>
                <a:latin typeface="Calibri"/>
                <a:ea typeface="Calibri"/>
                <a:cs typeface="Calibri"/>
                <a:sym typeface="Calibri"/>
              </a:rPr>
              <a:t>Same.</a:t>
            </a:r>
            <a:endParaRPr sz="2400">
              <a:latin typeface="Times New Roman"/>
              <a:ea typeface="Times New Roman"/>
              <a:cs typeface="Times New Roman"/>
              <a:sym typeface="Times New Roman"/>
            </a:endParaRPr>
          </a:p>
          <a:p>
            <a:pPr marL="0" lvl="0" indent="0" algn="l" rtl="0">
              <a:spcBef>
                <a:spcPts val="0"/>
              </a:spcBef>
              <a:spcAft>
                <a:spcPts val="0"/>
              </a:spcAft>
              <a:buClr>
                <a:schemeClr val="dk1"/>
              </a:buClr>
              <a:buSzPts val="2600"/>
              <a:buNone/>
            </a:pPr>
            <a:endParaRPr/>
          </a:p>
        </p:txBody>
      </p:sp>
      <p:sp>
        <p:nvSpPr>
          <p:cNvPr id="419" name="Google Shape;419;p33"/>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4"/>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NEAR-FALL</a:t>
            </a:r>
            <a:br>
              <a:rPr lang="en-US"/>
            </a:br>
            <a:r>
              <a:rPr lang="en-US"/>
              <a:t>RULE 9-1-5</a:t>
            </a:r>
            <a:endParaRPr/>
          </a:p>
        </p:txBody>
      </p:sp>
      <p:sp>
        <p:nvSpPr>
          <p:cNvPr id="425" name="Google Shape;425;p34"/>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SzPts val="2800"/>
              <a:buNone/>
            </a:pPr>
            <a:r>
              <a:rPr lang="en-US" sz="2800" b="1">
                <a:solidFill>
                  <a:srgbClr val="FF0000"/>
                </a:solidFill>
                <a:latin typeface="Calibri"/>
                <a:ea typeface="Calibri"/>
                <a:cs typeface="Calibri"/>
                <a:sym typeface="Calibri"/>
              </a:rPr>
              <a:t>ART. 5 . . .</a:t>
            </a:r>
            <a:r>
              <a:rPr lang="en-US" sz="2800">
                <a:solidFill>
                  <a:srgbClr val="FF0000"/>
                </a:solidFill>
                <a:latin typeface="Calibri"/>
                <a:ea typeface="Calibri"/>
                <a:cs typeface="Calibri"/>
                <a:sym typeface="Calibri"/>
              </a:rPr>
              <a:t> </a:t>
            </a:r>
            <a:r>
              <a:rPr lang="en-US" sz="2800" u="sng">
                <a:solidFill>
                  <a:srgbClr val="FF0000"/>
                </a:solidFill>
                <a:latin typeface="Calibri"/>
                <a:ea typeface="Calibri"/>
                <a:cs typeface="Calibri"/>
                <a:sym typeface="Calibri"/>
              </a:rPr>
              <a:t>The wrestler in the advantage position is awarded two-points when near-fall criteria is met for two seconds or if the defensive wrestler is injured, indicates an injury or bleeding occurs just prior to near-fall criteria of two seconds is met.  Three-points will be awarded when near-fall criteria is met for three seconds or if the defensive wrestler is injured, indicates an injury or bleeding occurs after two-point near-fall has been earned just prior to near-fall criteria of three seconds is met. </a:t>
            </a:r>
            <a:endParaRPr sz="1800">
              <a:latin typeface="Times New Roman"/>
              <a:ea typeface="Times New Roman"/>
              <a:cs typeface="Times New Roman"/>
              <a:sym typeface="Times New Roman"/>
            </a:endParaRPr>
          </a:p>
          <a:p>
            <a:pPr marL="342900" lvl="0" indent="-177800" algn="l" rtl="0">
              <a:spcBef>
                <a:spcPts val="0"/>
              </a:spcBef>
              <a:spcAft>
                <a:spcPts val="0"/>
              </a:spcAft>
              <a:buClr>
                <a:schemeClr val="dk1"/>
              </a:buClr>
              <a:buSzPts val="2600"/>
              <a:buNone/>
            </a:pPr>
            <a:endParaRPr/>
          </a:p>
        </p:txBody>
      </p:sp>
      <p:sp>
        <p:nvSpPr>
          <p:cNvPr id="426" name="Google Shape;426;p34"/>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5"/>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NEAR-FALL</a:t>
            </a:r>
            <a:br>
              <a:rPr lang="en-US"/>
            </a:br>
            <a:r>
              <a:rPr lang="en-US"/>
              <a:t>RULE 9-1-5 (</a:t>
            </a:r>
            <a:r>
              <a:rPr lang="en-US" cap="none"/>
              <a:t>cont.</a:t>
            </a:r>
            <a:r>
              <a:rPr lang="en-US"/>
              <a:t>)</a:t>
            </a:r>
            <a:endParaRPr/>
          </a:p>
        </p:txBody>
      </p:sp>
      <p:sp>
        <p:nvSpPr>
          <p:cNvPr id="432" name="Google Shape;432;p35"/>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2800"/>
              <a:buNone/>
            </a:pPr>
            <a:r>
              <a:rPr lang="en-US" sz="2800" b="0" i="0" u="sng" strike="noStrike" cap="none">
                <a:solidFill>
                  <a:srgbClr val="FF0000"/>
                </a:solidFill>
                <a:latin typeface="Calibri"/>
                <a:ea typeface="Calibri"/>
                <a:cs typeface="Calibri"/>
                <a:sym typeface="Calibri"/>
              </a:rPr>
              <a:t>Four-points will be awarded when near-fall criteria is met for four seconds or if the defensive wrestler is injured, indicates an injury or bleeding occurs after the three-point near fall has been earned just prior to near-fall of four seconds is met. Five points will be awarded if the defensive wrestler is injured, indicates an injury or bleeding occurs after the four-point near-fall has been earned.  A visual hand count, to determine the time, shall be used when feasible.</a:t>
            </a:r>
            <a:endParaRPr/>
          </a:p>
          <a:p>
            <a:pPr marL="0" lvl="0" indent="0" algn="l" rtl="0">
              <a:spcBef>
                <a:spcPts val="0"/>
              </a:spcBef>
              <a:spcAft>
                <a:spcPts val="0"/>
              </a:spcAft>
              <a:buClr>
                <a:schemeClr val="dk1"/>
              </a:buClr>
              <a:buSzPts val="2800"/>
              <a:buNone/>
            </a:pPr>
            <a:endParaRPr sz="2800" u="sng">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Noto Sans Symbols"/>
              <a:buNone/>
            </a:pPr>
            <a:r>
              <a:rPr lang="en-US" sz="2400" b="1" i="0" u="none" strike="noStrike" cap="none">
                <a:solidFill>
                  <a:srgbClr val="000000"/>
                </a:solidFill>
                <a:latin typeface="Calibri"/>
                <a:ea typeface="Calibri"/>
                <a:cs typeface="Calibri"/>
                <a:sym typeface="Calibri"/>
              </a:rPr>
              <a:t>Rationale:</a:t>
            </a:r>
            <a:endParaRPr/>
          </a:p>
          <a:p>
            <a:pPr marL="0" marR="0" lvl="0" indent="0" algn="l" rtl="0">
              <a:lnSpc>
                <a:spcPct val="100000"/>
              </a:lnSpc>
              <a:spcBef>
                <a:spcPts val="0"/>
              </a:spcBef>
              <a:spcAft>
                <a:spcPts val="0"/>
              </a:spcAft>
              <a:buClr>
                <a:srgbClr val="000000"/>
              </a:buClr>
              <a:buSzPts val="2400"/>
              <a:buFont typeface="Noto Sans Symbols"/>
              <a:buNone/>
            </a:pPr>
            <a:r>
              <a:rPr lang="en-US" sz="2400" b="0" i="0" u="none" strike="noStrike" cap="none">
                <a:solidFill>
                  <a:srgbClr val="000000"/>
                </a:solidFill>
                <a:latin typeface="Calibri"/>
                <a:ea typeface="Calibri"/>
                <a:cs typeface="Calibri"/>
                <a:sym typeface="Calibri"/>
              </a:rPr>
              <a:t>Same.</a:t>
            </a:r>
            <a:endParaRPr sz="2400" b="0" i="0" u="none" strike="noStrike" cap="none">
              <a:solidFill>
                <a:srgbClr val="414B56"/>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2600"/>
              <a:buNone/>
            </a:pPr>
            <a:endParaRPr/>
          </a:p>
        </p:txBody>
      </p:sp>
      <p:sp>
        <p:nvSpPr>
          <p:cNvPr id="433" name="Google Shape;433;p35"/>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6"/>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NEAR-FALL</a:t>
            </a:r>
            <a:br>
              <a:rPr lang="en-US"/>
            </a:br>
            <a:r>
              <a:rPr lang="en-US"/>
              <a:t>SCORING SYMBOLS</a:t>
            </a:r>
            <a:endParaRPr/>
          </a:p>
        </p:txBody>
      </p:sp>
      <p:sp>
        <p:nvSpPr>
          <p:cNvPr id="439" name="Google Shape;439;p36"/>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None/>
            </a:pPr>
            <a:r>
              <a:rPr lang="en-US"/>
              <a:t>All symbols remain the same except the following:</a:t>
            </a:r>
            <a:endParaRPr/>
          </a:p>
          <a:p>
            <a:pPr marL="0" marR="0" lvl="0" indent="0" algn="l" rtl="0">
              <a:spcBef>
                <a:spcPts val="995"/>
              </a:spcBef>
              <a:spcAft>
                <a:spcPts val="0"/>
              </a:spcAft>
              <a:buClr>
                <a:srgbClr val="FF0000"/>
              </a:buClr>
              <a:buSzPts val="2800"/>
              <a:buNone/>
            </a:pPr>
            <a:r>
              <a:rPr lang="en-US" sz="2800" u="sng">
                <a:solidFill>
                  <a:srgbClr val="FF0000"/>
                </a:solidFill>
                <a:latin typeface="Calibri"/>
                <a:ea typeface="Calibri"/>
                <a:cs typeface="Calibri"/>
                <a:sym typeface="Calibri"/>
              </a:rPr>
              <a:t>N</a:t>
            </a:r>
            <a:r>
              <a:rPr lang="en-US" sz="2800" u="sng" baseline="-25000">
                <a:solidFill>
                  <a:srgbClr val="FF0000"/>
                </a:solidFill>
                <a:latin typeface="Calibri"/>
                <a:ea typeface="Calibri"/>
                <a:cs typeface="Calibri"/>
                <a:sym typeface="Calibri"/>
              </a:rPr>
              <a:t>2</a:t>
            </a:r>
            <a:r>
              <a:rPr lang="en-US" sz="2800" u="sng">
                <a:solidFill>
                  <a:srgbClr val="FF0000"/>
                </a:solidFill>
                <a:latin typeface="Calibri"/>
                <a:ea typeface="Calibri"/>
                <a:cs typeface="Calibri"/>
                <a:sym typeface="Calibri"/>
              </a:rPr>
              <a:t> Near-Fall 2 seconds</a:t>
            </a:r>
            <a:endParaRPr sz="1800">
              <a:latin typeface="Times New Roman"/>
              <a:ea typeface="Times New Roman"/>
              <a:cs typeface="Times New Roman"/>
              <a:sym typeface="Times New Roman"/>
            </a:endParaRPr>
          </a:p>
          <a:p>
            <a:pPr marL="0" marR="0" lvl="0" indent="0" algn="l" rtl="0">
              <a:spcBef>
                <a:spcPts val="995"/>
              </a:spcBef>
              <a:spcAft>
                <a:spcPts val="0"/>
              </a:spcAft>
              <a:buClr>
                <a:srgbClr val="FF0000"/>
              </a:buClr>
              <a:buSzPts val="2800"/>
              <a:buNone/>
            </a:pPr>
            <a:r>
              <a:rPr lang="en-US" sz="2800" u="sng">
                <a:solidFill>
                  <a:srgbClr val="FF0000"/>
                </a:solidFill>
                <a:latin typeface="Calibri"/>
                <a:ea typeface="Calibri"/>
                <a:cs typeface="Calibri"/>
                <a:sym typeface="Calibri"/>
              </a:rPr>
              <a:t>N</a:t>
            </a:r>
            <a:r>
              <a:rPr lang="en-US" sz="2800" u="sng" baseline="-25000">
                <a:solidFill>
                  <a:srgbClr val="FF0000"/>
                </a:solidFill>
                <a:latin typeface="Calibri"/>
                <a:ea typeface="Calibri"/>
                <a:cs typeface="Calibri"/>
                <a:sym typeface="Calibri"/>
              </a:rPr>
              <a:t>3</a:t>
            </a:r>
            <a:r>
              <a:rPr lang="en-US" sz="2800" u="sng">
                <a:solidFill>
                  <a:srgbClr val="FF0000"/>
                </a:solidFill>
                <a:latin typeface="Calibri"/>
                <a:ea typeface="Calibri"/>
                <a:cs typeface="Calibri"/>
                <a:sym typeface="Calibri"/>
              </a:rPr>
              <a:t> Near-fall 3 seconds</a:t>
            </a:r>
            <a:endParaRPr sz="1800">
              <a:latin typeface="Times New Roman"/>
              <a:ea typeface="Times New Roman"/>
              <a:cs typeface="Times New Roman"/>
              <a:sym typeface="Times New Roman"/>
            </a:endParaRPr>
          </a:p>
          <a:p>
            <a:pPr marL="0" marR="0" lvl="0" indent="0" algn="l" rtl="0">
              <a:spcBef>
                <a:spcPts val="995"/>
              </a:spcBef>
              <a:spcAft>
                <a:spcPts val="0"/>
              </a:spcAft>
              <a:buClr>
                <a:srgbClr val="FF0000"/>
              </a:buClr>
              <a:buSzPts val="2800"/>
              <a:buNone/>
            </a:pPr>
            <a:r>
              <a:rPr lang="en-US" sz="2800" u="sng">
                <a:solidFill>
                  <a:srgbClr val="FF0000"/>
                </a:solidFill>
                <a:latin typeface="Calibri"/>
                <a:ea typeface="Calibri"/>
                <a:cs typeface="Calibri"/>
                <a:sym typeface="Calibri"/>
              </a:rPr>
              <a:t>N</a:t>
            </a:r>
            <a:r>
              <a:rPr lang="en-US" sz="2800" u="sng" baseline="-25000">
                <a:solidFill>
                  <a:srgbClr val="FF0000"/>
                </a:solidFill>
                <a:latin typeface="Calibri"/>
                <a:ea typeface="Calibri"/>
                <a:cs typeface="Calibri"/>
                <a:sym typeface="Calibri"/>
              </a:rPr>
              <a:t>4</a:t>
            </a:r>
            <a:r>
              <a:rPr lang="en-US" sz="2800" u="sng">
                <a:solidFill>
                  <a:srgbClr val="FF0000"/>
                </a:solidFill>
                <a:latin typeface="Calibri"/>
                <a:ea typeface="Calibri"/>
                <a:cs typeface="Calibri"/>
                <a:sym typeface="Calibri"/>
              </a:rPr>
              <a:t> Near-fall 4 seconds</a:t>
            </a:r>
            <a:endParaRPr sz="1800">
              <a:latin typeface="Times New Roman"/>
              <a:ea typeface="Times New Roman"/>
              <a:cs typeface="Times New Roman"/>
              <a:sym typeface="Times New Roman"/>
            </a:endParaRPr>
          </a:p>
          <a:p>
            <a:pPr marL="0" marR="0" lvl="0" indent="0" algn="l" rtl="0">
              <a:spcBef>
                <a:spcPts val="995"/>
              </a:spcBef>
              <a:spcAft>
                <a:spcPts val="0"/>
              </a:spcAft>
              <a:buClr>
                <a:srgbClr val="FF0000"/>
              </a:buClr>
              <a:buSzPts val="2800"/>
              <a:buNone/>
            </a:pPr>
            <a:r>
              <a:rPr lang="en-US" sz="2800" u="sng">
                <a:solidFill>
                  <a:srgbClr val="FF0000"/>
                </a:solidFill>
                <a:latin typeface="Calibri"/>
                <a:ea typeface="Calibri"/>
                <a:cs typeface="Calibri"/>
                <a:sym typeface="Calibri"/>
              </a:rPr>
              <a:t>N</a:t>
            </a:r>
            <a:r>
              <a:rPr lang="en-US" sz="2800" u="sng" baseline="-25000">
                <a:solidFill>
                  <a:srgbClr val="FF0000"/>
                </a:solidFill>
                <a:latin typeface="Calibri"/>
                <a:ea typeface="Calibri"/>
                <a:cs typeface="Calibri"/>
                <a:sym typeface="Calibri"/>
              </a:rPr>
              <a:t>5</a:t>
            </a:r>
            <a:r>
              <a:rPr lang="en-US" sz="2800" u="sng">
                <a:solidFill>
                  <a:srgbClr val="FF0000"/>
                </a:solidFill>
                <a:latin typeface="Calibri"/>
                <a:ea typeface="Calibri"/>
                <a:cs typeface="Calibri"/>
                <a:sym typeface="Calibri"/>
              </a:rPr>
              <a:t> Near-fall (as a result of injury, indication of injury or bleeding occurs after four-points near-fall has been earned)</a:t>
            </a:r>
            <a:endParaRPr/>
          </a:p>
          <a:p>
            <a:pPr marL="0" marR="0" lvl="0" indent="0" algn="l" rtl="0">
              <a:lnSpc>
                <a:spcPct val="100000"/>
              </a:lnSpc>
              <a:spcBef>
                <a:spcPts val="995"/>
              </a:spcBef>
              <a:spcAft>
                <a:spcPts val="0"/>
              </a:spcAft>
              <a:buClr>
                <a:srgbClr val="000000"/>
              </a:buClr>
              <a:buSzPts val="2400"/>
              <a:buFont typeface="Noto Sans Symbols"/>
              <a:buNone/>
            </a:pPr>
            <a:r>
              <a:rPr lang="en-US" sz="2400" b="1" i="0" u="none" strike="noStrike" cap="none">
                <a:solidFill>
                  <a:srgbClr val="000000"/>
                </a:solidFill>
                <a:latin typeface="Calibri"/>
                <a:ea typeface="Calibri"/>
                <a:cs typeface="Calibri"/>
                <a:sym typeface="Calibri"/>
              </a:rPr>
              <a:t>Rationale:</a:t>
            </a:r>
            <a:endParaRPr/>
          </a:p>
          <a:p>
            <a:pPr marL="0" marR="0" lvl="0" indent="0" algn="l" rtl="0">
              <a:lnSpc>
                <a:spcPct val="100000"/>
              </a:lnSpc>
              <a:spcBef>
                <a:spcPts val="0"/>
              </a:spcBef>
              <a:spcAft>
                <a:spcPts val="0"/>
              </a:spcAft>
              <a:buClr>
                <a:srgbClr val="000000"/>
              </a:buClr>
              <a:buSzPts val="2400"/>
              <a:buFont typeface="Noto Sans Symbols"/>
              <a:buNone/>
            </a:pPr>
            <a:r>
              <a:rPr lang="en-US" sz="2400" b="0" i="0" u="none" strike="noStrike" cap="none">
                <a:solidFill>
                  <a:srgbClr val="000000"/>
                </a:solidFill>
                <a:latin typeface="Calibri"/>
                <a:ea typeface="Calibri"/>
                <a:cs typeface="Calibri"/>
                <a:sym typeface="Calibri"/>
              </a:rPr>
              <a:t>Same.</a:t>
            </a:r>
            <a:endParaRPr sz="2400" b="0" i="0" u="none" strike="noStrike" cap="none">
              <a:solidFill>
                <a:srgbClr val="414B56"/>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2800"/>
              <a:buNone/>
            </a:pPr>
            <a:endParaRPr sz="2800" u="sng">
              <a:solidFill>
                <a:srgbClr val="FF0000"/>
              </a:solidFill>
              <a:latin typeface="Calibri"/>
              <a:ea typeface="Calibri"/>
              <a:cs typeface="Calibri"/>
              <a:sym typeface="Calibri"/>
            </a:endParaRPr>
          </a:p>
          <a:p>
            <a:pPr marL="0" marR="0" lvl="0" indent="0" algn="l" rtl="0">
              <a:spcBef>
                <a:spcPts val="995"/>
              </a:spcBef>
              <a:spcAft>
                <a:spcPts val="0"/>
              </a:spcAft>
              <a:buClr>
                <a:schemeClr val="dk1"/>
              </a:buClr>
              <a:buSzPts val="1800"/>
              <a:buNone/>
            </a:pPr>
            <a:endParaRPr sz="1800">
              <a:latin typeface="Times New Roman"/>
              <a:ea typeface="Times New Roman"/>
              <a:cs typeface="Times New Roman"/>
              <a:sym typeface="Times New Roman"/>
            </a:endParaRPr>
          </a:p>
          <a:p>
            <a:pPr marL="0" lvl="0" indent="0" algn="l" rtl="0">
              <a:spcBef>
                <a:spcPts val="995"/>
              </a:spcBef>
              <a:spcAft>
                <a:spcPts val="0"/>
              </a:spcAft>
              <a:buClr>
                <a:schemeClr val="dk1"/>
              </a:buClr>
              <a:buSzPts val="2600"/>
              <a:buNone/>
            </a:pPr>
            <a:endParaRPr/>
          </a:p>
        </p:txBody>
      </p:sp>
      <p:sp>
        <p:nvSpPr>
          <p:cNvPr id="440" name="Google Shape;440;p36"/>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7"/>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TECHNICAL FALL</a:t>
            </a:r>
            <a:br>
              <a:rPr lang="en-US"/>
            </a:br>
            <a:r>
              <a:rPr lang="en-US"/>
              <a:t>RULE 5-11-4</a:t>
            </a:r>
            <a:endParaRPr/>
          </a:p>
        </p:txBody>
      </p:sp>
      <p:sp>
        <p:nvSpPr>
          <p:cNvPr id="446" name="Google Shape;446;p37"/>
          <p:cNvSpPr txBox="1">
            <a:spLocks noGrp="1"/>
          </p:cNvSpPr>
          <p:nvPr>
            <p:ph type="body" idx="1"/>
          </p:nvPr>
        </p:nvSpPr>
        <p:spPr>
          <a:xfrm>
            <a:off x="1615404" y="5508435"/>
            <a:ext cx="10026649" cy="79458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200"/>
              <a:buNone/>
            </a:pPr>
            <a:r>
              <a:rPr lang="en-US" sz="2200"/>
              <a:t>In PlayPic A, the offensive wrestler has met near-fall criteria to take a 15-point lead. When the criteria is no longer met, as in PlayPic B, the match ends with a technical fall.</a:t>
            </a:r>
            <a:endParaRPr/>
          </a:p>
        </p:txBody>
      </p:sp>
      <p:sp>
        <p:nvSpPr>
          <p:cNvPr id="447" name="Google Shape;447;p37"/>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448" name="Google Shape;448;p37" descr="A person playing basketball&#10;&#10;Description automatically generated"/>
          <p:cNvPicPr preferRelativeResize="0"/>
          <p:nvPr/>
        </p:nvPicPr>
        <p:blipFill rotWithShape="1">
          <a:blip r:embed="rId3">
            <a:alphaModFix/>
          </a:blip>
          <a:srcRect/>
          <a:stretch/>
        </p:blipFill>
        <p:spPr>
          <a:xfrm>
            <a:off x="2558265" y="1907556"/>
            <a:ext cx="8073933" cy="3615933"/>
          </a:xfrm>
          <a:prstGeom prst="rect">
            <a:avLst/>
          </a:prstGeom>
          <a:noFill/>
          <a:ln>
            <a:noFill/>
          </a:ln>
        </p:spPr>
      </p:pic>
      <p:sp>
        <p:nvSpPr>
          <p:cNvPr id="449" name="Google Shape;449;p37"/>
          <p:cNvSpPr txBox="1"/>
          <p:nvPr/>
        </p:nvSpPr>
        <p:spPr>
          <a:xfrm>
            <a:off x="2595717" y="2792361"/>
            <a:ext cx="2949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Arial"/>
                <a:ea typeface="Arial"/>
                <a:cs typeface="Arial"/>
                <a:sym typeface="Arial"/>
              </a:rPr>
              <a:t>A</a:t>
            </a:r>
            <a:endParaRPr/>
          </a:p>
        </p:txBody>
      </p:sp>
      <p:sp>
        <p:nvSpPr>
          <p:cNvPr id="450" name="Google Shape;450;p37"/>
          <p:cNvSpPr txBox="1"/>
          <p:nvPr/>
        </p:nvSpPr>
        <p:spPr>
          <a:xfrm>
            <a:off x="7428272" y="2777612"/>
            <a:ext cx="2949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B</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8"/>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TECHNICAL FALL</a:t>
            </a:r>
            <a:br>
              <a:rPr lang="en-US"/>
            </a:br>
            <a:r>
              <a:rPr lang="en-US"/>
              <a:t>RULE 5-11-4</a:t>
            </a:r>
            <a:endParaRPr/>
          </a:p>
        </p:txBody>
      </p:sp>
      <p:sp>
        <p:nvSpPr>
          <p:cNvPr id="456" name="Google Shape;456;p38"/>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None/>
            </a:pPr>
            <a:r>
              <a:rPr lang="en-US" sz="2800" b="1">
                <a:solidFill>
                  <a:srgbClr val="000000"/>
                </a:solidFill>
                <a:latin typeface="Calibri"/>
                <a:ea typeface="Calibri"/>
                <a:cs typeface="Calibri"/>
                <a:sym typeface="Calibri"/>
              </a:rPr>
              <a:t>ART. 4 . . .</a:t>
            </a:r>
            <a:r>
              <a:rPr lang="en-US" sz="2800">
                <a:solidFill>
                  <a:srgbClr val="000000"/>
                </a:solidFill>
                <a:latin typeface="Calibri"/>
                <a:ea typeface="Calibri"/>
                <a:cs typeface="Calibri"/>
                <a:sym typeface="Calibri"/>
              </a:rPr>
              <a:t> A technical fall occurs when a wrestler has earned a 15-point advantage over the opponent, however;</a:t>
            </a:r>
            <a:endParaRPr sz="1800">
              <a:latin typeface="Times New Roman"/>
              <a:ea typeface="Times New Roman"/>
              <a:cs typeface="Times New Roman"/>
              <a:sym typeface="Times New Roman"/>
            </a:endParaRPr>
          </a:p>
          <a:p>
            <a:pPr marL="342900" marR="0" lvl="0" indent="-342900" algn="l" rtl="0">
              <a:spcBef>
                <a:spcPts val="0"/>
              </a:spcBef>
              <a:spcAft>
                <a:spcPts val="0"/>
              </a:spcAft>
              <a:buClr>
                <a:srgbClr val="000000"/>
              </a:buClr>
              <a:buSzPts val="2800"/>
              <a:buFont typeface="Calibri"/>
              <a:buAutoNum type="alphaLcPeriod"/>
            </a:pPr>
            <a:r>
              <a:rPr lang="en-US" sz="2800">
                <a:solidFill>
                  <a:srgbClr val="000000"/>
                </a:solidFill>
                <a:latin typeface="Calibri"/>
                <a:ea typeface="Calibri"/>
                <a:cs typeface="Calibri"/>
                <a:sym typeface="Calibri"/>
              </a:rPr>
              <a:t>If a takedown or reversal, straight to a near-fall criteria creates a 15-point advantage, the match shall continue until the near-fall </a:t>
            </a:r>
            <a:r>
              <a:rPr lang="en-US" sz="2800" strike="sngStrike">
                <a:solidFill>
                  <a:srgbClr val="FF0000"/>
                </a:solidFill>
                <a:latin typeface="Calibri"/>
                <a:ea typeface="Calibri"/>
                <a:cs typeface="Calibri"/>
                <a:sym typeface="Calibri"/>
              </a:rPr>
              <a:t>situation</a:t>
            </a:r>
            <a:r>
              <a:rPr lang="en-US" sz="2800">
                <a:solidFill>
                  <a:srgbClr val="000000"/>
                </a:solidFill>
                <a:latin typeface="Calibri"/>
                <a:ea typeface="Calibri"/>
                <a:cs typeface="Calibri"/>
                <a:sym typeface="Calibri"/>
              </a:rPr>
              <a:t> </a:t>
            </a:r>
            <a:r>
              <a:rPr lang="en-US" sz="2800" u="sng">
                <a:solidFill>
                  <a:srgbClr val="FF0000"/>
                </a:solidFill>
                <a:latin typeface="Calibri"/>
                <a:ea typeface="Calibri"/>
                <a:cs typeface="Calibri"/>
                <a:sym typeface="Calibri"/>
              </a:rPr>
              <a:t>criteria</a:t>
            </a:r>
            <a:r>
              <a:rPr lang="en-US" sz="2800">
                <a:solidFill>
                  <a:srgbClr val="000000"/>
                </a:solidFill>
                <a:latin typeface="Calibri"/>
                <a:ea typeface="Calibri"/>
                <a:cs typeface="Calibri"/>
                <a:sym typeface="Calibri"/>
              </a:rPr>
              <a:t> </a:t>
            </a:r>
            <a:r>
              <a:rPr lang="en-US" sz="2800" strike="sngStrike">
                <a:solidFill>
                  <a:srgbClr val="FF0000"/>
                </a:solidFill>
                <a:latin typeface="Calibri"/>
                <a:ea typeface="Calibri"/>
                <a:cs typeface="Calibri"/>
                <a:sym typeface="Calibri"/>
              </a:rPr>
              <a:t>has concluded</a:t>
            </a:r>
            <a:r>
              <a:rPr lang="en-US" sz="2800">
                <a:solidFill>
                  <a:srgbClr val="FF0000"/>
                </a:solidFill>
                <a:latin typeface="Calibri"/>
                <a:ea typeface="Calibri"/>
                <a:cs typeface="Calibri"/>
                <a:sym typeface="Calibri"/>
              </a:rPr>
              <a:t> </a:t>
            </a:r>
            <a:r>
              <a:rPr lang="en-US" sz="2800" u="sng">
                <a:solidFill>
                  <a:srgbClr val="FF0000"/>
                </a:solidFill>
                <a:latin typeface="Calibri"/>
                <a:ea typeface="Calibri"/>
                <a:cs typeface="Calibri"/>
                <a:sym typeface="Calibri"/>
              </a:rPr>
              <a:t>is</a:t>
            </a:r>
            <a:r>
              <a:rPr lang="en-US" sz="2800">
                <a:solidFill>
                  <a:srgbClr val="FF0000"/>
                </a:solidFill>
                <a:latin typeface="Calibri"/>
                <a:ea typeface="Calibri"/>
                <a:cs typeface="Calibri"/>
                <a:sym typeface="Calibri"/>
              </a:rPr>
              <a:t> </a:t>
            </a:r>
            <a:r>
              <a:rPr lang="en-US" sz="2800" u="sng">
                <a:solidFill>
                  <a:srgbClr val="FF0000"/>
                </a:solidFill>
                <a:latin typeface="Calibri"/>
                <a:ea typeface="Calibri"/>
                <a:cs typeface="Calibri"/>
                <a:sym typeface="Calibri"/>
              </a:rPr>
              <a:t>no longer met</a:t>
            </a:r>
            <a:r>
              <a:rPr lang="en-US" sz="2800">
                <a:solidFill>
                  <a:srgbClr val="FF0000"/>
                </a:solidFill>
                <a:latin typeface="Calibri"/>
                <a:ea typeface="Calibri"/>
                <a:cs typeface="Calibri"/>
                <a:sym typeface="Calibri"/>
              </a:rPr>
              <a:t>. </a:t>
            </a:r>
            <a:r>
              <a:rPr lang="en-US" sz="2800" u="sng">
                <a:solidFill>
                  <a:srgbClr val="FF0000"/>
                </a:solidFill>
                <a:latin typeface="Calibri"/>
                <a:ea typeface="Calibri"/>
                <a:cs typeface="Calibri"/>
                <a:sym typeface="Calibri"/>
              </a:rPr>
              <a:t>Conclusion of the near-fall criteria is immediate.</a:t>
            </a:r>
            <a:endParaRPr sz="2400">
              <a:latin typeface="Helvetica Neue"/>
              <a:ea typeface="Helvetica Neue"/>
              <a:cs typeface="Helvetica Neue"/>
              <a:sym typeface="Helvetica Neue"/>
            </a:endParaRPr>
          </a:p>
          <a:p>
            <a:pPr marL="342900" marR="0" lvl="0" indent="-342900" algn="l" rtl="0">
              <a:spcBef>
                <a:spcPts val="0"/>
              </a:spcBef>
              <a:spcAft>
                <a:spcPts val="0"/>
              </a:spcAft>
              <a:buClr>
                <a:srgbClr val="000000"/>
              </a:buClr>
              <a:buSzPts val="2800"/>
              <a:buFont typeface="Calibri"/>
              <a:buAutoNum type="alphaLcPeriod"/>
            </a:pPr>
            <a:r>
              <a:rPr lang="en-US" sz="2800">
                <a:solidFill>
                  <a:srgbClr val="000000"/>
                </a:solidFill>
                <a:latin typeface="Calibri"/>
                <a:ea typeface="Calibri"/>
                <a:cs typeface="Calibri"/>
                <a:sym typeface="Calibri"/>
              </a:rPr>
              <a:t>Remains the same.</a:t>
            </a:r>
            <a:endParaRPr sz="2400">
              <a:latin typeface="Helvetica Neue"/>
              <a:ea typeface="Helvetica Neue"/>
              <a:cs typeface="Helvetica Neue"/>
              <a:sym typeface="Helvetica Neue"/>
            </a:endParaRPr>
          </a:p>
          <a:p>
            <a:pPr marL="0" lvl="0" indent="0" algn="l" rtl="0">
              <a:spcBef>
                <a:spcPts val="0"/>
              </a:spcBef>
              <a:spcAft>
                <a:spcPts val="0"/>
              </a:spcAft>
              <a:buClr>
                <a:schemeClr val="dk1"/>
              </a:buClr>
              <a:buSzPts val="2600"/>
              <a:buNone/>
            </a:pPr>
            <a:endParaRPr/>
          </a:p>
        </p:txBody>
      </p:sp>
      <p:sp>
        <p:nvSpPr>
          <p:cNvPr id="457" name="Google Shape;457;p38"/>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9"/>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TECHNICAL FALL</a:t>
            </a:r>
            <a:br>
              <a:rPr lang="en-US"/>
            </a:br>
            <a:r>
              <a:rPr lang="en-US"/>
              <a:t>RULE 5-11-4</a:t>
            </a:r>
            <a:endParaRPr/>
          </a:p>
        </p:txBody>
      </p:sp>
      <p:sp>
        <p:nvSpPr>
          <p:cNvPr id="463" name="Google Shape;463;p39"/>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Noto Sans Symbols"/>
              <a:buNone/>
            </a:pPr>
            <a:r>
              <a:rPr lang="en-US" sz="2800" b="1" i="0" u="none" strike="noStrike" cap="none">
                <a:solidFill>
                  <a:srgbClr val="000000"/>
                </a:solidFill>
                <a:latin typeface="Calibri"/>
                <a:ea typeface="Calibri"/>
                <a:cs typeface="Calibri"/>
                <a:sym typeface="Calibri"/>
              </a:rPr>
              <a:t>Rationale:</a:t>
            </a:r>
            <a:r>
              <a:rPr lang="en-US" sz="2800" b="0" i="0" u="none" strike="noStrike" cap="none">
                <a:solidFill>
                  <a:srgbClr val="000000"/>
                </a:solidFill>
                <a:latin typeface="Calibri"/>
                <a:ea typeface="Calibri"/>
                <a:cs typeface="Calibri"/>
                <a:sym typeface="Calibri"/>
              </a:rPr>
              <a:t> </a:t>
            </a:r>
            <a:endParaRPr sz="2800" b="0" i="0" u="none" strike="noStrike" cap="none">
              <a:solidFill>
                <a:srgbClr val="414B56"/>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414B56"/>
              </a:buClr>
              <a:buSzPts val="2800"/>
              <a:buFont typeface="Noto Sans Symbols"/>
              <a:buNone/>
            </a:pPr>
            <a:r>
              <a:rPr lang="en-US" sz="2800" i="0" u="none" strike="noStrike" cap="none">
                <a:solidFill>
                  <a:srgbClr val="414B56"/>
                </a:solidFill>
                <a:latin typeface="Calibri"/>
                <a:ea typeface="Calibri"/>
                <a:cs typeface="Calibri"/>
                <a:sym typeface="Calibri"/>
              </a:rPr>
              <a:t>This change will consistently clarify when the technical fall has concluded in relation to the near-fall criteria being met. The offensive wrestler cannot be penalized appropriately after the technical fall has been earned</a:t>
            </a:r>
            <a:r>
              <a:rPr lang="en-US" sz="2800" b="1" i="0" u="none" strike="noStrike" cap="none">
                <a:solidFill>
                  <a:srgbClr val="414B56"/>
                </a:solidFill>
                <a:latin typeface="Calibri"/>
                <a:ea typeface="Calibri"/>
                <a:cs typeface="Calibri"/>
                <a:sym typeface="Calibri"/>
              </a:rPr>
              <a:t>.</a:t>
            </a:r>
            <a:endParaRPr sz="2800" b="0" i="0" u="none" strike="noStrike" cap="none">
              <a:solidFill>
                <a:srgbClr val="414B56"/>
              </a:solidFill>
              <a:latin typeface="Calibri"/>
              <a:ea typeface="Calibri"/>
              <a:cs typeface="Calibri"/>
              <a:sym typeface="Calibri"/>
            </a:endParaRPr>
          </a:p>
          <a:p>
            <a:pPr marL="342900" lvl="0" indent="-177800" algn="l" rtl="0">
              <a:spcBef>
                <a:spcPts val="0"/>
              </a:spcBef>
              <a:spcAft>
                <a:spcPts val="0"/>
              </a:spcAft>
              <a:buClr>
                <a:schemeClr val="dk1"/>
              </a:buClr>
              <a:buSzPts val="2600"/>
              <a:buNone/>
            </a:pPr>
            <a:endParaRPr/>
          </a:p>
        </p:txBody>
      </p:sp>
      <p:sp>
        <p:nvSpPr>
          <p:cNvPr id="464" name="Google Shape;464;p39"/>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NFHS PUBLICATIONS</a:t>
            </a:r>
            <a:endParaRPr/>
          </a:p>
        </p:txBody>
      </p:sp>
      <p:sp>
        <p:nvSpPr>
          <p:cNvPr id="194" name="Google Shape;194;p4"/>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600"/>
              <a:buChar char="▪"/>
            </a:pPr>
            <a:r>
              <a:rPr lang="en-US"/>
              <a:t>The NFHS writes playing rules for 17 sports </a:t>
            </a:r>
            <a:br>
              <a:rPr lang="en-US"/>
            </a:br>
            <a:r>
              <a:rPr lang="en-US"/>
              <a:t>for boys and girls at the high school level.</a:t>
            </a:r>
            <a:endParaRPr/>
          </a:p>
          <a:p>
            <a:pPr marL="742950" lvl="1" indent="-285750" algn="l" rtl="0">
              <a:spcBef>
                <a:spcPts val="0"/>
              </a:spcBef>
              <a:spcAft>
                <a:spcPts val="0"/>
              </a:spcAft>
              <a:buClr>
                <a:schemeClr val="dk1"/>
              </a:buClr>
              <a:buSzPts val="2400"/>
              <a:buChar char="•"/>
            </a:pPr>
            <a:r>
              <a:rPr lang="en-US"/>
              <a:t>Publishes 4 million pieces of materials annually.</a:t>
            </a:r>
            <a:endParaRPr/>
          </a:p>
        </p:txBody>
      </p:sp>
      <p:sp>
        <p:nvSpPr>
          <p:cNvPr id="195" name="Google Shape;195;p4"/>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196" name="Google Shape;196;p4" descr="A cover of a book with women playing field hockey&#10;&#10;Description automatically generated"/>
          <p:cNvPicPr preferRelativeResize="0"/>
          <p:nvPr/>
        </p:nvPicPr>
        <p:blipFill rotWithShape="1">
          <a:blip r:embed="rId3">
            <a:alphaModFix/>
          </a:blip>
          <a:srcRect/>
          <a:stretch/>
        </p:blipFill>
        <p:spPr>
          <a:xfrm>
            <a:off x="2161324" y="3394148"/>
            <a:ext cx="1058753" cy="1426464"/>
          </a:xfrm>
          <a:prstGeom prst="rect">
            <a:avLst/>
          </a:prstGeom>
          <a:noFill/>
          <a:ln>
            <a:noFill/>
          </a:ln>
        </p:spPr>
      </p:pic>
      <p:pic>
        <p:nvPicPr>
          <p:cNvPr id="197" name="Google Shape;197;p4" descr="A football player in a helmet&#10;&#10;Description automatically generated"/>
          <p:cNvPicPr preferRelativeResize="0"/>
          <p:nvPr/>
        </p:nvPicPr>
        <p:blipFill rotWithShape="1">
          <a:blip r:embed="rId4">
            <a:alphaModFix/>
          </a:blip>
          <a:srcRect/>
          <a:stretch/>
        </p:blipFill>
        <p:spPr>
          <a:xfrm>
            <a:off x="3317752" y="3391209"/>
            <a:ext cx="1050828" cy="1426464"/>
          </a:xfrm>
          <a:prstGeom prst="rect">
            <a:avLst/>
          </a:prstGeom>
          <a:noFill/>
          <a:ln>
            <a:noFill/>
          </a:ln>
        </p:spPr>
      </p:pic>
      <p:pic>
        <p:nvPicPr>
          <p:cNvPr id="198" name="Google Shape;198;p4" descr="A basketball player in a white uniform&#10;&#10;Description automatically generated"/>
          <p:cNvPicPr preferRelativeResize="0"/>
          <p:nvPr/>
        </p:nvPicPr>
        <p:blipFill rotWithShape="1">
          <a:blip r:embed="rId5">
            <a:alphaModFix/>
          </a:blip>
          <a:srcRect/>
          <a:stretch/>
        </p:blipFill>
        <p:spPr>
          <a:xfrm>
            <a:off x="4474727" y="3382209"/>
            <a:ext cx="1053998" cy="1426464"/>
          </a:xfrm>
          <a:prstGeom prst="rect">
            <a:avLst/>
          </a:prstGeom>
          <a:noFill/>
          <a:ln>
            <a:noFill/>
          </a:ln>
        </p:spPr>
      </p:pic>
      <p:pic>
        <p:nvPicPr>
          <p:cNvPr id="199" name="Google Shape;199;p4" descr="A hockey player on ice&#10;&#10;Description automatically generated"/>
          <p:cNvPicPr preferRelativeResize="0"/>
          <p:nvPr/>
        </p:nvPicPr>
        <p:blipFill rotWithShape="1">
          <a:blip r:embed="rId6">
            <a:alphaModFix/>
          </a:blip>
          <a:srcRect/>
          <a:stretch/>
        </p:blipFill>
        <p:spPr>
          <a:xfrm>
            <a:off x="5623230" y="3391209"/>
            <a:ext cx="1058753" cy="1426464"/>
          </a:xfrm>
          <a:prstGeom prst="rect">
            <a:avLst/>
          </a:prstGeom>
          <a:noFill/>
          <a:ln>
            <a:noFill/>
          </a:ln>
        </p:spPr>
      </p:pic>
      <p:pic>
        <p:nvPicPr>
          <p:cNvPr id="200" name="Google Shape;200;p4" descr="A cover of a book with a person in a white shirt&#10;&#10;Description automatically generated"/>
          <p:cNvPicPr preferRelativeResize="0"/>
          <p:nvPr/>
        </p:nvPicPr>
        <p:blipFill rotWithShape="1">
          <a:blip r:embed="rId7">
            <a:alphaModFix/>
          </a:blip>
          <a:srcRect/>
          <a:stretch/>
        </p:blipFill>
        <p:spPr>
          <a:xfrm>
            <a:off x="6787078" y="3382209"/>
            <a:ext cx="1052413" cy="1426464"/>
          </a:xfrm>
          <a:prstGeom prst="rect">
            <a:avLst/>
          </a:prstGeom>
          <a:noFill/>
          <a:ln>
            <a:noFill/>
          </a:ln>
        </p:spPr>
      </p:pic>
      <p:pic>
        <p:nvPicPr>
          <p:cNvPr id="201" name="Google Shape;201;p4" descr="A cheerleaders on a blue cover&#10;&#10;Description automatically generated"/>
          <p:cNvPicPr preferRelativeResize="0"/>
          <p:nvPr/>
        </p:nvPicPr>
        <p:blipFill rotWithShape="1">
          <a:blip r:embed="rId8">
            <a:alphaModFix/>
          </a:blip>
          <a:srcRect/>
          <a:stretch/>
        </p:blipFill>
        <p:spPr>
          <a:xfrm>
            <a:off x="7910893" y="3382209"/>
            <a:ext cx="1055583" cy="1426464"/>
          </a:xfrm>
          <a:prstGeom prst="rect">
            <a:avLst/>
          </a:prstGeom>
          <a:noFill/>
          <a:ln>
            <a:noFill/>
          </a:ln>
        </p:spPr>
      </p:pic>
      <p:pic>
        <p:nvPicPr>
          <p:cNvPr id="202" name="Google Shape;202;p4" descr="A cover of a book with a couple of women in swim suits&#10;&#10;Description automatically generated"/>
          <p:cNvPicPr preferRelativeResize="0"/>
          <p:nvPr/>
        </p:nvPicPr>
        <p:blipFill rotWithShape="1">
          <a:blip r:embed="rId9">
            <a:alphaModFix/>
          </a:blip>
          <a:srcRect/>
          <a:stretch/>
        </p:blipFill>
        <p:spPr>
          <a:xfrm>
            <a:off x="9068401" y="3391209"/>
            <a:ext cx="1053998" cy="1426464"/>
          </a:xfrm>
          <a:prstGeom prst="rect">
            <a:avLst/>
          </a:prstGeom>
          <a:noFill/>
          <a:ln>
            <a:noFill/>
          </a:ln>
        </p:spPr>
      </p:pic>
      <p:pic>
        <p:nvPicPr>
          <p:cNvPr id="203" name="Google Shape;203;p4"/>
          <p:cNvPicPr preferRelativeResize="0"/>
          <p:nvPr/>
        </p:nvPicPr>
        <p:blipFill rotWithShape="1">
          <a:blip r:embed="rId10">
            <a:alphaModFix/>
          </a:blip>
          <a:srcRect/>
          <a:stretch/>
        </p:blipFill>
        <p:spPr>
          <a:xfrm>
            <a:off x="2152799" y="4901311"/>
            <a:ext cx="1055583" cy="1426464"/>
          </a:xfrm>
          <a:prstGeom prst="rect">
            <a:avLst/>
          </a:prstGeom>
          <a:noFill/>
          <a:ln>
            <a:noFill/>
          </a:ln>
        </p:spPr>
      </p:pic>
      <p:pic>
        <p:nvPicPr>
          <p:cNvPr id="204" name="Google Shape;204;p4" descr="A cover of a book with a couple of men wrestling&#10;&#10;Description automatically generated"/>
          <p:cNvPicPr preferRelativeResize="0"/>
          <p:nvPr/>
        </p:nvPicPr>
        <p:blipFill rotWithShape="1">
          <a:blip r:embed="rId11">
            <a:alphaModFix/>
          </a:blip>
          <a:srcRect/>
          <a:stretch/>
        </p:blipFill>
        <p:spPr>
          <a:xfrm>
            <a:off x="3317752" y="4901311"/>
            <a:ext cx="1055583" cy="1426464"/>
          </a:xfrm>
          <a:prstGeom prst="rect">
            <a:avLst/>
          </a:prstGeom>
          <a:noFill/>
          <a:ln>
            <a:noFill/>
          </a:ln>
        </p:spPr>
      </p:pic>
      <p:pic>
        <p:nvPicPr>
          <p:cNvPr id="205" name="Google Shape;205;p4"/>
          <p:cNvPicPr preferRelativeResize="0"/>
          <p:nvPr/>
        </p:nvPicPr>
        <p:blipFill rotWithShape="1">
          <a:blip r:embed="rId12">
            <a:alphaModFix/>
          </a:blip>
          <a:srcRect/>
          <a:stretch/>
        </p:blipFill>
        <p:spPr>
          <a:xfrm>
            <a:off x="10252853" y="4901311"/>
            <a:ext cx="1003280" cy="1426464"/>
          </a:xfrm>
          <a:prstGeom prst="rect">
            <a:avLst/>
          </a:prstGeom>
          <a:noFill/>
          <a:ln>
            <a:noFill/>
          </a:ln>
        </p:spPr>
      </p:pic>
      <p:pic>
        <p:nvPicPr>
          <p:cNvPr id="206" name="Google Shape;206;p4"/>
          <p:cNvPicPr preferRelativeResize="0"/>
          <p:nvPr/>
        </p:nvPicPr>
        <p:blipFill rotWithShape="1">
          <a:blip r:embed="rId13">
            <a:alphaModFix/>
          </a:blip>
          <a:srcRect/>
          <a:stretch/>
        </p:blipFill>
        <p:spPr>
          <a:xfrm>
            <a:off x="10225909" y="3391209"/>
            <a:ext cx="1055583" cy="1426464"/>
          </a:xfrm>
          <a:prstGeom prst="rect">
            <a:avLst/>
          </a:prstGeom>
          <a:noFill/>
          <a:ln>
            <a:noFill/>
          </a:ln>
        </p:spPr>
      </p:pic>
      <p:pic>
        <p:nvPicPr>
          <p:cNvPr id="207" name="Google Shape;207;p4"/>
          <p:cNvPicPr preferRelativeResize="0"/>
          <p:nvPr/>
        </p:nvPicPr>
        <p:blipFill rotWithShape="1">
          <a:blip r:embed="rId14">
            <a:alphaModFix/>
          </a:blip>
          <a:srcRect/>
          <a:stretch/>
        </p:blipFill>
        <p:spPr>
          <a:xfrm>
            <a:off x="4478620" y="4901311"/>
            <a:ext cx="1057168" cy="1426464"/>
          </a:xfrm>
          <a:prstGeom prst="rect">
            <a:avLst/>
          </a:prstGeom>
          <a:noFill/>
          <a:ln>
            <a:noFill/>
          </a:ln>
        </p:spPr>
      </p:pic>
      <p:pic>
        <p:nvPicPr>
          <p:cNvPr id="208" name="Google Shape;208;p4" descr="A cover of a book with a couple of women playing lacrosse&#10;&#10;Description automatically generated"/>
          <p:cNvPicPr preferRelativeResize="0"/>
          <p:nvPr/>
        </p:nvPicPr>
        <p:blipFill rotWithShape="1">
          <a:blip r:embed="rId15">
            <a:alphaModFix/>
          </a:blip>
          <a:srcRect/>
          <a:stretch/>
        </p:blipFill>
        <p:spPr>
          <a:xfrm>
            <a:off x="6783376" y="4901311"/>
            <a:ext cx="1055583" cy="1426464"/>
          </a:xfrm>
          <a:prstGeom prst="rect">
            <a:avLst/>
          </a:prstGeom>
          <a:noFill/>
          <a:ln>
            <a:noFill/>
          </a:ln>
        </p:spPr>
      </p:pic>
      <p:pic>
        <p:nvPicPr>
          <p:cNvPr id="209" name="Google Shape;209;p4" descr="A cover of a book with a couple of women playing softball&#10;&#10;Description automatically generated"/>
          <p:cNvPicPr preferRelativeResize="0"/>
          <p:nvPr/>
        </p:nvPicPr>
        <p:blipFill rotWithShape="1">
          <a:blip r:embed="rId16">
            <a:alphaModFix/>
          </a:blip>
          <a:srcRect/>
          <a:stretch/>
        </p:blipFill>
        <p:spPr>
          <a:xfrm>
            <a:off x="7937338" y="4901311"/>
            <a:ext cx="1058753" cy="1426464"/>
          </a:xfrm>
          <a:prstGeom prst="rect">
            <a:avLst/>
          </a:prstGeom>
          <a:noFill/>
          <a:ln>
            <a:noFill/>
          </a:ln>
        </p:spPr>
      </p:pic>
      <p:pic>
        <p:nvPicPr>
          <p:cNvPr id="210" name="Google Shape;210;p4" descr="A person holding a pole&#10;&#10;Description automatically generated"/>
          <p:cNvPicPr preferRelativeResize="0"/>
          <p:nvPr/>
        </p:nvPicPr>
        <p:blipFill rotWithShape="1">
          <a:blip r:embed="rId17">
            <a:alphaModFix/>
          </a:blip>
          <a:srcRect/>
          <a:stretch/>
        </p:blipFill>
        <p:spPr>
          <a:xfrm>
            <a:off x="9104667" y="4901311"/>
            <a:ext cx="1055583" cy="1426464"/>
          </a:xfrm>
          <a:prstGeom prst="rect">
            <a:avLst/>
          </a:prstGeom>
          <a:noFill/>
          <a:ln>
            <a:noFill/>
          </a:ln>
        </p:spPr>
      </p:pic>
      <p:pic>
        <p:nvPicPr>
          <p:cNvPr id="211" name="Google Shape;211;p4" descr="A magazine cover with a person raising his hand&#10;&#10;Description automatically generated"/>
          <p:cNvPicPr preferRelativeResize="0"/>
          <p:nvPr/>
        </p:nvPicPr>
        <p:blipFill rotWithShape="1">
          <a:blip r:embed="rId18">
            <a:alphaModFix/>
          </a:blip>
          <a:srcRect/>
          <a:stretch/>
        </p:blipFill>
        <p:spPr>
          <a:xfrm rot="-1527485">
            <a:off x="9359075" y="1439185"/>
            <a:ext cx="1299180" cy="1645920"/>
          </a:xfrm>
          <a:prstGeom prst="rect">
            <a:avLst/>
          </a:prstGeom>
          <a:noFill/>
          <a:ln>
            <a:noFill/>
          </a:ln>
        </p:spPr>
      </p:pic>
      <p:pic>
        <p:nvPicPr>
          <p:cNvPr id="212" name="Google Shape;212;p4" descr="A magazine cover with black squares&#10;&#10;Description automatically generated"/>
          <p:cNvPicPr preferRelativeResize="0"/>
          <p:nvPr/>
        </p:nvPicPr>
        <p:blipFill rotWithShape="1">
          <a:blip r:embed="rId19">
            <a:alphaModFix/>
          </a:blip>
          <a:srcRect/>
          <a:stretch/>
        </p:blipFill>
        <p:spPr>
          <a:xfrm>
            <a:off x="10568476" y="1004229"/>
            <a:ext cx="1299180" cy="1645920"/>
          </a:xfrm>
          <a:prstGeom prst="rect">
            <a:avLst/>
          </a:prstGeom>
          <a:noFill/>
          <a:ln>
            <a:noFill/>
          </a:ln>
        </p:spPr>
      </p:pic>
      <p:pic>
        <p:nvPicPr>
          <p:cNvPr id="213" name="Google Shape;213;p4" descr="A cover of a book with a couple of men playing lacrosse&#10;&#10;Description automatically generated"/>
          <p:cNvPicPr preferRelativeResize="0"/>
          <p:nvPr/>
        </p:nvPicPr>
        <p:blipFill rotWithShape="1">
          <a:blip r:embed="rId20">
            <a:alphaModFix/>
          </a:blip>
          <a:srcRect/>
          <a:stretch/>
        </p:blipFill>
        <p:spPr>
          <a:xfrm>
            <a:off x="5628391" y="4901311"/>
            <a:ext cx="1058753" cy="142646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0"/>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SIGNAL CHART</a:t>
            </a:r>
            <a:endParaRPr/>
          </a:p>
        </p:txBody>
      </p:sp>
      <p:sp>
        <p:nvSpPr>
          <p:cNvPr id="470" name="Google Shape;470;p40"/>
          <p:cNvSpPr txBox="1">
            <a:spLocks noGrp="1"/>
          </p:cNvSpPr>
          <p:nvPr>
            <p:ph type="body" idx="1"/>
          </p:nvPr>
        </p:nvSpPr>
        <p:spPr>
          <a:xfrm>
            <a:off x="6328977" y="2169334"/>
            <a:ext cx="5638657" cy="41584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None/>
            </a:pPr>
            <a:r>
              <a:rPr lang="en-US"/>
              <a:t>A signal has been added to the signal chart. Tapping the chest with hands flattened indicates a referee’s time-out.</a:t>
            </a:r>
            <a:endParaRPr/>
          </a:p>
        </p:txBody>
      </p:sp>
      <p:sp>
        <p:nvSpPr>
          <p:cNvPr id="471" name="Google Shape;471;p40"/>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472" name="Google Shape;472;p40" descr="A referee with his hands on his chest&#10;&#10;Description automatically generated"/>
          <p:cNvPicPr preferRelativeResize="0"/>
          <p:nvPr/>
        </p:nvPicPr>
        <p:blipFill rotWithShape="1">
          <a:blip r:embed="rId3">
            <a:alphaModFix/>
          </a:blip>
          <a:srcRect/>
          <a:stretch/>
        </p:blipFill>
        <p:spPr>
          <a:xfrm>
            <a:off x="1940985" y="2090650"/>
            <a:ext cx="3922040" cy="420670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1"/>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TIME-OUT SIGNAL</a:t>
            </a:r>
            <a:endParaRPr/>
          </a:p>
        </p:txBody>
      </p:sp>
      <p:sp>
        <p:nvSpPr>
          <p:cNvPr id="478" name="Google Shape;478;p41"/>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None/>
            </a:pPr>
            <a:r>
              <a:rPr lang="en-US" sz="2800" b="1">
                <a:latin typeface="Calibri"/>
                <a:ea typeface="Calibri"/>
                <a:cs typeface="Calibri"/>
                <a:sym typeface="Calibri"/>
              </a:rPr>
              <a:t>ART. 4 . . .</a:t>
            </a:r>
            <a:r>
              <a:rPr lang="en-US" sz="2400">
                <a:solidFill>
                  <a:srgbClr val="000000"/>
                </a:solidFill>
                <a:latin typeface="Calibri"/>
                <a:ea typeface="Calibri"/>
                <a:cs typeface="Calibri"/>
                <a:sym typeface="Calibri"/>
              </a:rPr>
              <a:t> </a:t>
            </a:r>
            <a:r>
              <a:rPr lang="en-US" sz="2800">
                <a:solidFill>
                  <a:srgbClr val="000000"/>
                </a:solidFill>
                <a:latin typeface="Calibri"/>
                <a:ea typeface="Calibri"/>
                <a:cs typeface="Calibri"/>
                <a:sym typeface="Calibri"/>
              </a:rPr>
              <a:t>Referee's time-out. If the referee needs to address a situation not covered by injury, blood or recovery time, a referee's time-out shall be charged. </a:t>
            </a:r>
            <a:r>
              <a:rPr lang="en-US" sz="2800" u="sng">
                <a:solidFill>
                  <a:srgbClr val="FF0000"/>
                </a:solidFill>
                <a:latin typeface="Calibri"/>
                <a:ea typeface="Calibri"/>
                <a:cs typeface="Calibri"/>
                <a:sym typeface="Calibri"/>
              </a:rPr>
              <a:t>That signal would be both hands/fingers pointing inward to the referee’s chest.</a:t>
            </a:r>
            <a:endParaRPr sz="1800">
              <a:latin typeface="Times New Roman"/>
              <a:ea typeface="Times New Roman"/>
              <a:cs typeface="Times New Roman"/>
              <a:sym typeface="Times New Roman"/>
            </a:endParaRPr>
          </a:p>
          <a:p>
            <a:pPr marL="0" marR="0" lvl="0" indent="0" algn="l" rtl="0">
              <a:spcBef>
                <a:spcPts val="0"/>
              </a:spcBef>
              <a:spcAft>
                <a:spcPts val="0"/>
              </a:spcAft>
              <a:buClr>
                <a:schemeClr val="dk1"/>
              </a:buClr>
              <a:buSzPts val="1800"/>
              <a:buNone/>
            </a:pPr>
            <a:endParaRPr sz="1800">
              <a:latin typeface="Times New Roman"/>
              <a:ea typeface="Times New Roman"/>
              <a:cs typeface="Times New Roman"/>
              <a:sym typeface="Times New Roman"/>
            </a:endParaRPr>
          </a:p>
          <a:p>
            <a:pPr marL="0" marR="0" lvl="0" indent="0" algn="l" rtl="0">
              <a:spcBef>
                <a:spcPts val="0"/>
              </a:spcBef>
              <a:spcAft>
                <a:spcPts val="0"/>
              </a:spcAft>
              <a:buClr>
                <a:srgbClr val="000000"/>
              </a:buClr>
              <a:buSzPts val="3200"/>
              <a:buNone/>
            </a:pPr>
            <a:r>
              <a:rPr lang="en-US" sz="3200" b="1">
                <a:solidFill>
                  <a:srgbClr val="000000"/>
                </a:solidFill>
                <a:latin typeface="Calibri"/>
                <a:ea typeface="Calibri"/>
                <a:cs typeface="Calibri"/>
                <a:sym typeface="Calibri"/>
              </a:rPr>
              <a:t>Rationale:</a:t>
            </a:r>
            <a:endParaRPr sz="1800" b="1">
              <a:latin typeface="Times New Roman"/>
              <a:ea typeface="Times New Roman"/>
              <a:cs typeface="Times New Roman"/>
              <a:sym typeface="Times New Roman"/>
            </a:endParaRPr>
          </a:p>
          <a:p>
            <a:pPr marL="0" marR="0" lvl="0" indent="0" algn="l" rtl="0">
              <a:spcBef>
                <a:spcPts val="0"/>
              </a:spcBef>
              <a:spcAft>
                <a:spcPts val="0"/>
              </a:spcAft>
              <a:buClr>
                <a:srgbClr val="000000"/>
              </a:buClr>
              <a:buSzPts val="2800"/>
              <a:buNone/>
            </a:pPr>
            <a:r>
              <a:rPr lang="en-US" sz="2800">
                <a:solidFill>
                  <a:srgbClr val="000000"/>
                </a:solidFill>
                <a:latin typeface="Calibri"/>
                <a:ea typeface="Calibri"/>
                <a:cs typeface="Calibri"/>
                <a:sym typeface="Calibri"/>
              </a:rPr>
              <a:t>This signal is used universally in many other sports but has never been codified in the NFHS Wrestling Rules Book</a:t>
            </a:r>
            <a:r>
              <a:rPr lang="en-US" sz="2800">
                <a:solidFill>
                  <a:srgbClr val="000000"/>
                </a:solidFill>
                <a:highlight>
                  <a:srgbClr val="F3F3F3"/>
                </a:highlight>
                <a:latin typeface="Calibri"/>
                <a:ea typeface="Calibri"/>
                <a:cs typeface="Calibri"/>
                <a:sym typeface="Calibri"/>
              </a:rPr>
              <a:t>.</a:t>
            </a:r>
            <a:r>
              <a:rPr lang="en-US" sz="2800">
                <a:solidFill>
                  <a:srgbClr val="000000"/>
                </a:solidFill>
                <a:latin typeface="Calibri"/>
                <a:ea typeface="Calibri"/>
                <a:cs typeface="Calibri"/>
                <a:sym typeface="Calibri"/>
              </a:rPr>
              <a:t> An additional signal needs to be added to the Official Wrestling Signal making it signal #29.</a:t>
            </a: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2600"/>
              <a:buNone/>
            </a:pPr>
            <a:endParaRPr/>
          </a:p>
        </p:txBody>
      </p:sp>
      <p:sp>
        <p:nvSpPr>
          <p:cNvPr id="479" name="Google Shape;479;p41"/>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2"/>
          <p:cNvSpPr txBox="1">
            <a:spLocks noGrp="1"/>
          </p:cNvSpPr>
          <p:nvPr>
            <p:ph type="body" idx="1"/>
          </p:nvPr>
        </p:nvSpPr>
        <p:spPr>
          <a:xfrm>
            <a:off x="8607972" y="2869324"/>
            <a:ext cx="3359662" cy="345845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None/>
            </a:pPr>
            <a:r>
              <a:rPr lang="en-US"/>
              <a:t>When a takedown is secured, the wrestler shall be awarded three points.</a:t>
            </a:r>
            <a:endParaRPr/>
          </a:p>
        </p:txBody>
      </p:sp>
      <p:sp>
        <p:nvSpPr>
          <p:cNvPr id="485" name="Google Shape;485;p42"/>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486" name="Google Shape;486;p42" descr="A person wrestling player in a match&#10;&#10;Description automatically generated with medium confidence"/>
          <p:cNvPicPr preferRelativeResize="0"/>
          <p:nvPr/>
        </p:nvPicPr>
        <p:blipFill rotWithShape="1">
          <a:blip r:embed="rId3">
            <a:alphaModFix/>
          </a:blip>
          <a:srcRect/>
          <a:stretch/>
        </p:blipFill>
        <p:spPr>
          <a:xfrm>
            <a:off x="1530937" y="2239018"/>
            <a:ext cx="6986016" cy="3767328"/>
          </a:xfrm>
          <a:prstGeom prst="rect">
            <a:avLst/>
          </a:prstGeom>
          <a:noFill/>
          <a:ln>
            <a:noFill/>
          </a:ln>
        </p:spPr>
      </p:pic>
      <p:sp>
        <p:nvSpPr>
          <p:cNvPr id="487" name="Google Shape;487;p42"/>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TAKEDOWN</a:t>
            </a:r>
            <a:br>
              <a:rPr lang="en-US"/>
            </a:br>
            <a:r>
              <a:rPr lang="en-US"/>
              <a:t>RULE 9-1-2, SUMMARY OF SCORING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3"/>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TAKEDOWN</a:t>
            </a:r>
            <a:br>
              <a:rPr lang="en-US"/>
            </a:br>
            <a:r>
              <a:rPr lang="en-US"/>
              <a:t>RULE 9-1-2</a:t>
            </a:r>
            <a:endParaRPr/>
          </a:p>
        </p:txBody>
      </p:sp>
      <p:sp>
        <p:nvSpPr>
          <p:cNvPr id="493" name="Google Shape;493;p43"/>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None/>
            </a:pPr>
            <a:r>
              <a:rPr lang="en-US" sz="2800" b="1">
                <a:solidFill>
                  <a:srgbClr val="000000"/>
                </a:solidFill>
                <a:latin typeface="Calibri"/>
                <a:ea typeface="Calibri"/>
                <a:cs typeface="Calibri"/>
                <a:sym typeface="Calibri"/>
              </a:rPr>
              <a:t>ART. 2 . . .</a:t>
            </a:r>
            <a:r>
              <a:rPr lang="en-US" sz="2400">
                <a:solidFill>
                  <a:srgbClr val="000000"/>
                </a:solidFill>
                <a:latin typeface="Calibri"/>
                <a:ea typeface="Calibri"/>
                <a:cs typeface="Calibri"/>
                <a:sym typeface="Calibri"/>
              </a:rPr>
              <a:t> </a:t>
            </a:r>
            <a:r>
              <a:rPr lang="en-US" sz="2800">
                <a:solidFill>
                  <a:srgbClr val="000000"/>
                </a:solidFill>
                <a:latin typeface="Calibri"/>
                <a:ea typeface="Calibri"/>
                <a:cs typeface="Calibri"/>
                <a:sym typeface="Calibri"/>
              </a:rPr>
              <a:t>When a takedown is secured, the wrestler shall be awarded </a:t>
            </a:r>
            <a:r>
              <a:rPr lang="en-US" sz="2800" strike="sngStrike">
                <a:solidFill>
                  <a:srgbClr val="FF0000"/>
                </a:solidFill>
                <a:latin typeface="Calibri"/>
                <a:ea typeface="Calibri"/>
                <a:cs typeface="Calibri"/>
                <a:sym typeface="Calibri"/>
              </a:rPr>
              <a:t>two </a:t>
            </a:r>
            <a:r>
              <a:rPr lang="en-US" sz="2800">
                <a:solidFill>
                  <a:srgbClr val="FF0000"/>
                </a:solidFill>
                <a:latin typeface="Calibri"/>
                <a:ea typeface="Calibri"/>
                <a:cs typeface="Calibri"/>
                <a:sym typeface="Calibri"/>
              </a:rPr>
              <a:t> </a:t>
            </a:r>
            <a:r>
              <a:rPr lang="en-US" sz="2800" u="sng">
                <a:solidFill>
                  <a:srgbClr val="FF0000"/>
                </a:solidFill>
                <a:latin typeface="Calibri"/>
                <a:ea typeface="Calibri"/>
                <a:cs typeface="Calibri"/>
                <a:sym typeface="Calibri"/>
              </a:rPr>
              <a:t>three </a:t>
            </a:r>
            <a:r>
              <a:rPr lang="en-US" sz="2800">
                <a:solidFill>
                  <a:srgbClr val="000000"/>
                </a:solidFill>
                <a:latin typeface="Calibri"/>
                <a:ea typeface="Calibri"/>
                <a:cs typeface="Calibri"/>
                <a:sym typeface="Calibri"/>
              </a:rPr>
              <a:t>match points.</a:t>
            </a:r>
            <a:endParaRPr sz="1800">
              <a:latin typeface="Times New Roman"/>
              <a:ea typeface="Times New Roman"/>
              <a:cs typeface="Times New Roman"/>
              <a:sym typeface="Times New Roman"/>
            </a:endParaRPr>
          </a:p>
          <a:p>
            <a:pPr marL="0" marR="0" lvl="0" indent="0" algn="l" rtl="0">
              <a:spcBef>
                <a:spcPts val="0"/>
              </a:spcBef>
              <a:spcAft>
                <a:spcPts val="0"/>
              </a:spcAft>
              <a:buClr>
                <a:srgbClr val="000000"/>
              </a:buClr>
              <a:buSzPts val="2400"/>
              <a:buNone/>
            </a:pPr>
            <a:r>
              <a:rPr lang="en-US" sz="2400">
                <a:solidFill>
                  <a:srgbClr val="000000"/>
                </a:solidFill>
                <a:latin typeface="Calibri"/>
                <a:ea typeface="Calibri"/>
                <a:cs typeface="Calibri"/>
                <a:sym typeface="Calibri"/>
              </a:rPr>
              <a:t> </a:t>
            </a:r>
            <a:endParaRPr sz="1800">
              <a:latin typeface="Times New Roman"/>
              <a:ea typeface="Times New Roman"/>
              <a:cs typeface="Times New Roman"/>
              <a:sym typeface="Times New Roman"/>
            </a:endParaRPr>
          </a:p>
          <a:p>
            <a:pPr marL="0" marR="0" lvl="0" indent="0" algn="l" rtl="0">
              <a:spcBef>
                <a:spcPts val="0"/>
              </a:spcBef>
              <a:spcAft>
                <a:spcPts val="0"/>
              </a:spcAft>
              <a:buClr>
                <a:srgbClr val="000000"/>
              </a:buClr>
              <a:buSzPts val="3200"/>
              <a:buNone/>
            </a:pPr>
            <a:r>
              <a:rPr lang="en-US" sz="3200" b="1">
                <a:solidFill>
                  <a:srgbClr val="000000"/>
                </a:solidFill>
                <a:latin typeface="Calibri"/>
                <a:ea typeface="Calibri"/>
                <a:cs typeface="Calibri"/>
                <a:sym typeface="Calibri"/>
              </a:rPr>
              <a:t>Rationale:</a:t>
            </a:r>
            <a:endParaRPr sz="1800">
              <a:latin typeface="Times New Roman"/>
              <a:ea typeface="Times New Roman"/>
              <a:cs typeface="Times New Roman"/>
              <a:sym typeface="Times New Roman"/>
            </a:endParaRPr>
          </a:p>
          <a:p>
            <a:pPr marL="0" lvl="0" indent="0" algn="l" rtl="0">
              <a:spcBef>
                <a:spcPts val="0"/>
              </a:spcBef>
              <a:spcAft>
                <a:spcPts val="0"/>
              </a:spcAft>
              <a:buClr>
                <a:srgbClr val="000000"/>
              </a:buClr>
              <a:buSzPts val="2800"/>
              <a:buNone/>
            </a:pPr>
            <a:r>
              <a:rPr lang="en-US" sz="2800">
                <a:solidFill>
                  <a:srgbClr val="000000"/>
                </a:solidFill>
                <a:latin typeface="Calibri"/>
                <a:ea typeface="Calibri"/>
                <a:cs typeface="Calibri"/>
                <a:sym typeface="Calibri"/>
              </a:rPr>
              <a:t>To promote more scoring activity when wrestlers are in neutral position.</a:t>
            </a:r>
            <a:endParaRPr/>
          </a:p>
        </p:txBody>
      </p:sp>
      <p:sp>
        <p:nvSpPr>
          <p:cNvPr id="494" name="Google Shape;494;p43"/>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4"/>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TAKEDOWN</a:t>
            </a:r>
            <a:br>
              <a:rPr lang="en-US"/>
            </a:br>
            <a:r>
              <a:rPr lang="en-US"/>
              <a:t>SUMMARY OF SCORING &amp; SCORING SYMBOLS</a:t>
            </a:r>
            <a:endParaRPr/>
          </a:p>
        </p:txBody>
      </p:sp>
      <p:sp>
        <p:nvSpPr>
          <p:cNvPr id="500" name="Google Shape;500;p44"/>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None/>
            </a:pPr>
            <a:r>
              <a:rPr lang="en-US" b="1"/>
              <a:t>SUMMARY OF SCORING</a:t>
            </a:r>
            <a:endParaRPr/>
          </a:p>
          <a:p>
            <a:pPr marL="0" lvl="0" indent="0" algn="l" rtl="0">
              <a:spcBef>
                <a:spcPts val="0"/>
              </a:spcBef>
              <a:spcAft>
                <a:spcPts val="0"/>
              </a:spcAft>
              <a:buClr>
                <a:schemeClr val="dk1"/>
              </a:buClr>
              <a:buSzPts val="2600"/>
              <a:buNone/>
            </a:pPr>
            <a:r>
              <a:rPr lang="en-US"/>
              <a:t>Note: Everything remains the same except:</a:t>
            </a:r>
            <a:endParaRPr/>
          </a:p>
          <a:p>
            <a:pPr marL="0" lvl="0" indent="0" algn="l" rtl="0">
              <a:spcBef>
                <a:spcPts val="0"/>
              </a:spcBef>
              <a:spcAft>
                <a:spcPts val="0"/>
              </a:spcAft>
              <a:buClr>
                <a:schemeClr val="dk1"/>
              </a:buClr>
              <a:buSzPts val="2600"/>
              <a:buNone/>
            </a:pPr>
            <a:r>
              <a:rPr lang="en-US"/>
              <a:t>Takedown </a:t>
            </a:r>
            <a:r>
              <a:rPr lang="en-US" u="sng">
                <a:solidFill>
                  <a:srgbClr val="FF0000"/>
                </a:solidFill>
              </a:rPr>
              <a:t>3pts.</a:t>
            </a:r>
            <a:endParaRPr/>
          </a:p>
          <a:p>
            <a:pPr marL="0" lvl="0" indent="0" algn="l" rtl="0">
              <a:spcBef>
                <a:spcPts val="0"/>
              </a:spcBef>
              <a:spcAft>
                <a:spcPts val="0"/>
              </a:spcAft>
              <a:buClr>
                <a:schemeClr val="dk1"/>
              </a:buClr>
              <a:buSzPts val="2600"/>
              <a:buNone/>
            </a:pPr>
            <a:endParaRPr u="sng">
              <a:solidFill>
                <a:srgbClr val="FF0000"/>
              </a:solidFill>
            </a:endParaRPr>
          </a:p>
          <a:p>
            <a:pPr marL="0" lvl="0" indent="0" algn="l" rtl="0">
              <a:spcBef>
                <a:spcPts val="0"/>
              </a:spcBef>
              <a:spcAft>
                <a:spcPts val="0"/>
              </a:spcAft>
              <a:buClr>
                <a:srgbClr val="151515"/>
              </a:buClr>
              <a:buSzPts val="2600"/>
              <a:buNone/>
            </a:pPr>
            <a:r>
              <a:rPr lang="en-US" b="1">
                <a:solidFill>
                  <a:srgbClr val="151515"/>
                </a:solidFill>
              </a:rPr>
              <a:t>SCORING SYMBOLS</a:t>
            </a:r>
            <a:endParaRPr/>
          </a:p>
          <a:p>
            <a:pPr marL="0" lvl="0" indent="0" algn="l" rtl="0">
              <a:spcBef>
                <a:spcPts val="0"/>
              </a:spcBef>
              <a:spcAft>
                <a:spcPts val="0"/>
              </a:spcAft>
              <a:buClr>
                <a:srgbClr val="151515"/>
              </a:buClr>
              <a:buSzPts val="2600"/>
              <a:buNone/>
            </a:pPr>
            <a:r>
              <a:rPr lang="en-US">
                <a:solidFill>
                  <a:srgbClr val="151515"/>
                </a:solidFill>
              </a:rPr>
              <a:t>Note: Everything remains the same except:</a:t>
            </a:r>
            <a:endParaRPr/>
          </a:p>
          <a:p>
            <a:pPr marL="0" lvl="0" indent="0" algn="l" rtl="0">
              <a:spcBef>
                <a:spcPts val="0"/>
              </a:spcBef>
              <a:spcAft>
                <a:spcPts val="0"/>
              </a:spcAft>
              <a:buClr>
                <a:srgbClr val="151515"/>
              </a:buClr>
              <a:buSzPts val="2600"/>
              <a:buNone/>
            </a:pPr>
            <a:r>
              <a:rPr lang="en-US" strike="sngStrike">
                <a:solidFill>
                  <a:srgbClr val="151515"/>
                </a:solidFill>
              </a:rPr>
              <a:t>T2</a:t>
            </a:r>
            <a:r>
              <a:rPr lang="en-US" b="1">
                <a:solidFill>
                  <a:srgbClr val="151515"/>
                </a:solidFill>
              </a:rPr>
              <a:t> </a:t>
            </a:r>
            <a:r>
              <a:rPr lang="en-US" b="1" u="sng">
                <a:solidFill>
                  <a:srgbClr val="D50032"/>
                </a:solidFill>
              </a:rPr>
              <a:t>T</a:t>
            </a:r>
            <a:r>
              <a:rPr lang="en-US" b="1" u="sng" baseline="-25000">
                <a:solidFill>
                  <a:srgbClr val="D50032"/>
                </a:solidFill>
              </a:rPr>
              <a:t>3</a:t>
            </a:r>
            <a:r>
              <a:rPr lang="en-US">
                <a:solidFill>
                  <a:srgbClr val="151515"/>
                </a:solidFill>
              </a:rPr>
              <a:t>. . . . . . . . . Takedown</a:t>
            </a:r>
            <a:endParaRPr/>
          </a:p>
          <a:p>
            <a:pPr marL="0" lvl="0" indent="0" algn="l" rtl="0">
              <a:spcBef>
                <a:spcPts val="0"/>
              </a:spcBef>
              <a:spcAft>
                <a:spcPts val="0"/>
              </a:spcAft>
              <a:buClr>
                <a:srgbClr val="151515"/>
              </a:buClr>
              <a:buSzPts val="2600"/>
              <a:buNone/>
            </a:pPr>
            <a:r>
              <a:rPr lang="en-US" b="1">
                <a:solidFill>
                  <a:srgbClr val="151515"/>
                </a:solidFill>
              </a:rPr>
              <a:t>Rationale:</a:t>
            </a:r>
            <a:endParaRPr>
              <a:solidFill>
                <a:srgbClr val="151515"/>
              </a:solidFill>
            </a:endParaRPr>
          </a:p>
          <a:p>
            <a:pPr marL="0" lvl="0" indent="0" algn="l" rtl="0">
              <a:spcBef>
                <a:spcPts val="0"/>
              </a:spcBef>
              <a:spcAft>
                <a:spcPts val="0"/>
              </a:spcAft>
              <a:buClr>
                <a:srgbClr val="151515"/>
              </a:buClr>
              <a:buSzPts val="2600"/>
              <a:buNone/>
            </a:pPr>
            <a:r>
              <a:rPr lang="en-US">
                <a:solidFill>
                  <a:srgbClr val="151515"/>
                </a:solidFill>
              </a:rPr>
              <a:t>This is a complimentary rule change to reflect the action taken with Rule 9-1-2.</a:t>
            </a:r>
            <a:endParaRPr/>
          </a:p>
          <a:p>
            <a:pPr marL="0" lvl="0" indent="0" algn="l" rtl="0">
              <a:spcBef>
                <a:spcPts val="0"/>
              </a:spcBef>
              <a:spcAft>
                <a:spcPts val="0"/>
              </a:spcAft>
              <a:buClr>
                <a:schemeClr val="dk1"/>
              </a:buClr>
              <a:buSzPts val="2600"/>
              <a:buNone/>
            </a:pPr>
            <a:endParaRPr>
              <a:solidFill>
                <a:srgbClr val="151515"/>
              </a:solidFill>
            </a:endParaRPr>
          </a:p>
        </p:txBody>
      </p:sp>
      <p:sp>
        <p:nvSpPr>
          <p:cNvPr id="501" name="Google Shape;501;p44"/>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5"/>
          <p:cNvSpPr txBox="1">
            <a:spLocks noGrp="1"/>
          </p:cNvSpPr>
          <p:nvPr>
            <p:ph type="title"/>
          </p:nvPr>
        </p:nvSpPr>
        <p:spPr>
          <a:xfrm>
            <a:off x="963085" y="4406901"/>
            <a:ext cx="8868545" cy="1362075"/>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None/>
            </a:pPr>
            <a:r>
              <a:rPr lang="en-US"/>
              <a:t>POINTS OF EMPHASIS</a:t>
            </a:r>
            <a:endParaRPr/>
          </a:p>
        </p:txBody>
      </p:sp>
      <p:sp>
        <p:nvSpPr>
          <p:cNvPr id="507" name="Google Shape;507;p4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2000"/>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6"/>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DANGEROUS MANEUVERS AND HOLDS</a:t>
            </a:r>
            <a:endParaRPr/>
          </a:p>
        </p:txBody>
      </p:sp>
      <p:sp>
        <p:nvSpPr>
          <p:cNvPr id="513" name="Google Shape;513;p46"/>
          <p:cNvSpPr txBox="1">
            <a:spLocks noGrp="1"/>
          </p:cNvSpPr>
          <p:nvPr>
            <p:ph type="body" idx="1"/>
          </p:nvPr>
        </p:nvSpPr>
        <p:spPr>
          <a:xfrm>
            <a:off x="6653049" y="2087354"/>
            <a:ext cx="5314586" cy="424042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None/>
            </a:pPr>
            <a:r>
              <a:rPr lang="en-US"/>
              <a:t>Coaches and referees must work together to keep certain techniques out of wrestling. Illegal holds as the nelson cradle shown here must be eradicated from the sport. The NFHS abhors any move, maneuver or hold that intentionally injures limbs, joints, penetrates any body cavities or renders a wrestler unconscious.</a:t>
            </a:r>
            <a:endParaRPr/>
          </a:p>
        </p:txBody>
      </p:sp>
      <p:sp>
        <p:nvSpPr>
          <p:cNvPr id="514" name="Google Shape;514;p46"/>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515" name="Google Shape;515;p46" descr="A person wrestling on the ground&#10;&#10;Description automatically generated"/>
          <p:cNvPicPr preferRelativeResize="0"/>
          <p:nvPr/>
        </p:nvPicPr>
        <p:blipFill rotWithShape="1">
          <a:blip r:embed="rId3">
            <a:alphaModFix/>
          </a:blip>
          <a:srcRect/>
          <a:stretch/>
        </p:blipFill>
        <p:spPr>
          <a:xfrm>
            <a:off x="2074735" y="1994338"/>
            <a:ext cx="4220891" cy="440015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7"/>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STALLING</a:t>
            </a:r>
            <a:endParaRPr/>
          </a:p>
        </p:txBody>
      </p:sp>
      <p:sp>
        <p:nvSpPr>
          <p:cNvPr id="521" name="Google Shape;521;p47"/>
          <p:cNvSpPr txBox="1">
            <a:spLocks noGrp="1"/>
          </p:cNvSpPr>
          <p:nvPr>
            <p:ph type="body" idx="1"/>
          </p:nvPr>
        </p:nvSpPr>
        <p:spPr>
          <a:xfrm>
            <a:off x="2235025" y="5127626"/>
            <a:ext cx="8683648" cy="1150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None/>
            </a:pPr>
            <a:r>
              <a:rPr lang="en-US"/>
              <a:t>Defensive wrestler not wrestling aggressively (A) and pulling the wrestler out of bounds from behind (B) are acts of stalling. Penalizing stalling helps ensure an exciting, competitive match.</a:t>
            </a:r>
            <a:endParaRPr/>
          </a:p>
        </p:txBody>
      </p:sp>
      <p:sp>
        <p:nvSpPr>
          <p:cNvPr id="522" name="Google Shape;522;p47"/>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523" name="Google Shape;523;p47" descr="A collage of a person in a wrestling pose&#10;&#10;Description automatically generated"/>
          <p:cNvPicPr preferRelativeResize="0"/>
          <p:nvPr/>
        </p:nvPicPr>
        <p:blipFill rotWithShape="1">
          <a:blip r:embed="rId3">
            <a:alphaModFix/>
          </a:blip>
          <a:srcRect/>
          <a:stretch/>
        </p:blipFill>
        <p:spPr>
          <a:xfrm>
            <a:off x="2235025" y="1927223"/>
            <a:ext cx="8503920" cy="31638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8"/>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STALEMATE</a:t>
            </a:r>
            <a:endParaRPr/>
          </a:p>
        </p:txBody>
      </p:sp>
      <p:sp>
        <p:nvSpPr>
          <p:cNvPr id="529" name="Google Shape;529;p48"/>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
        <p:nvSpPr>
          <p:cNvPr id="530" name="Google Shape;530;p48"/>
          <p:cNvSpPr txBox="1">
            <a:spLocks noGrp="1"/>
          </p:cNvSpPr>
          <p:nvPr>
            <p:ph type="body" idx="1"/>
          </p:nvPr>
        </p:nvSpPr>
        <p:spPr>
          <a:xfrm>
            <a:off x="7119709" y="2131498"/>
            <a:ext cx="4847926" cy="419627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None/>
            </a:pPr>
            <a:r>
              <a:rPr lang="en-US"/>
              <a:t>A stalemate occurs when neither wrestler can improve their respective positions.</a:t>
            </a:r>
            <a:endParaRPr/>
          </a:p>
        </p:txBody>
      </p:sp>
      <p:pic>
        <p:nvPicPr>
          <p:cNvPr id="531" name="Google Shape;531;p48" descr="A silhouette of a person and person wrestling&#10;&#10;Description automatically generated"/>
          <p:cNvPicPr preferRelativeResize="0"/>
          <p:nvPr/>
        </p:nvPicPr>
        <p:blipFill rotWithShape="1">
          <a:blip r:embed="rId3">
            <a:alphaModFix/>
          </a:blip>
          <a:srcRect/>
          <a:stretch/>
        </p:blipFill>
        <p:spPr>
          <a:xfrm>
            <a:off x="1940985" y="2055823"/>
            <a:ext cx="4783268" cy="42719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9"/>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REFEREE’S DUTIES</a:t>
            </a:r>
            <a:endParaRPr/>
          </a:p>
        </p:txBody>
      </p:sp>
      <p:sp>
        <p:nvSpPr>
          <p:cNvPr id="537" name="Google Shape;537;p49"/>
          <p:cNvSpPr txBox="1">
            <a:spLocks noGrp="1"/>
          </p:cNvSpPr>
          <p:nvPr>
            <p:ph type="body" idx="1"/>
          </p:nvPr>
        </p:nvSpPr>
        <p:spPr>
          <a:xfrm>
            <a:off x="7734300" y="2190750"/>
            <a:ext cx="4254502" cy="41370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sz="2400"/>
              <a:t>The referee works with meet personnel to ensure the score is correct and the proper wrestler has secured the victory. Other duties include skin checks and grooming, checking the legality of special equipment, uniforms, pads and taping, the referee is responsible for making sure the mat, mat areas and their markings are compliant.</a:t>
            </a:r>
            <a:r>
              <a:rPr lang="en-US" sz="2000"/>
              <a:t> </a:t>
            </a:r>
            <a:endParaRPr/>
          </a:p>
        </p:txBody>
      </p:sp>
      <p:sp>
        <p:nvSpPr>
          <p:cNvPr id="538" name="Google Shape;538;p49"/>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539" name="Google Shape;539;p49" descr="A drawing of a referee and a basketball referee&#10;&#10;Description automatically generated"/>
          <p:cNvPicPr preferRelativeResize="0"/>
          <p:nvPr/>
        </p:nvPicPr>
        <p:blipFill rotWithShape="1">
          <a:blip r:embed="rId3">
            <a:alphaModFix/>
          </a:blip>
          <a:srcRect/>
          <a:stretch/>
        </p:blipFill>
        <p:spPr>
          <a:xfrm>
            <a:off x="1319915" y="1918727"/>
            <a:ext cx="6290494" cy="44684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5"/>
          <p:cNvSpPr txBox="1">
            <a:spLocks noGrp="1"/>
          </p:cNvSpPr>
          <p:nvPr>
            <p:ph type="title"/>
          </p:nvPr>
        </p:nvSpPr>
        <p:spPr>
          <a:xfrm>
            <a:off x="963085" y="4406901"/>
            <a:ext cx="8868545" cy="1362075"/>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None/>
            </a:pPr>
            <a:r>
              <a:rPr lang="en-US"/>
              <a:t>WRESTLING RULE CHANGES</a:t>
            </a:r>
            <a:endParaRPr/>
          </a:p>
        </p:txBody>
      </p:sp>
      <p:sp>
        <p:nvSpPr>
          <p:cNvPr id="219" name="Google Shape;219;p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2000"/>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50"/>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IMMINENT SCORING</a:t>
            </a:r>
            <a:endParaRPr/>
          </a:p>
        </p:txBody>
      </p:sp>
      <p:sp>
        <p:nvSpPr>
          <p:cNvPr id="545" name="Google Shape;545;p50"/>
          <p:cNvSpPr txBox="1">
            <a:spLocks noGrp="1"/>
          </p:cNvSpPr>
          <p:nvPr>
            <p:ph type="body" idx="1"/>
          </p:nvPr>
        </p:nvSpPr>
        <p:spPr>
          <a:xfrm>
            <a:off x="2073530" y="5499735"/>
            <a:ext cx="8609119" cy="8280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sz="2400"/>
              <a:t>Imminent scoring is typically referred to as a situation where one wrestler is on the verge of scoring point(s). </a:t>
            </a:r>
            <a:endParaRPr/>
          </a:p>
        </p:txBody>
      </p:sp>
      <p:sp>
        <p:nvSpPr>
          <p:cNvPr id="546" name="Google Shape;546;p50"/>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547" name="Google Shape;547;p50" descr="A group of people playing a game&#10;&#10;Description automatically generated"/>
          <p:cNvPicPr preferRelativeResize="0"/>
          <p:nvPr/>
        </p:nvPicPr>
        <p:blipFill rotWithShape="1">
          <a:blip r:embed="rId3">
            <a:alphaModFix/>
          </a:blip>
          <a:srcRect/>
          <a:stretch/>
        </p:blipFill>
        <p:spPr>
          <a:xfrm>
            <a:off x="2073530" y="2025015"/>
            <a:ext cx="8741664" cy="347472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1"/>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DEFAULT, FORFEIT, MEDICAL FORFEIT</a:t>
            </a:r>
            <a:endParaRPr/>
          </a:p>
        </p:txBody>
      </p:sp>
      <p:sp>
        <p:nvSpPr>
          <p:cNvPr id="553" name="Google Shape;553;p51"/>
          <p:cNvSpPr txBox="1">
            <a:spLocks noGrp="1"/>
          </p:cNvSpPr>
          <p:nvPr>
            <p:ph type="body" idx="1"/>
          </p:nvPr>
        </p:nvSpPr>
        <p:spPr>
          <a:xfrm>
            <a:off x="948846" y="1940792"/>
            <a:ext cx="11095669" cy="105384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None/>
            </a:pPr>
            <a:r>
              <a:rPr lang="en-US"/>
              <a:t>• A default is awarded when a wrestler is unable to continue wrestling for any reason. The opponent wins and the defaulting wrestler receives the loss.</a:t>
            </a:r>
            <a:endParaRPr/>
          </a:p>
          <a:p>
            <a:pPr marL="0" lvl="0" indent="0" algn="l" rtl="0">
              <a:spcBef>
                <a:spcPts val="0"/>
              </a:spcBef>
              <a:spcAft>
                <a:spcPts val="0"/>
              </a:spcAft>
              <a:buClr>
                <a:schemeClr val="dk1"/>
              </a:buClr>
              <a:buSzPts val="2600"/>
              <a:buNone/>
            </a:pPr>
            <a:r>
              <a:rPr lang="en-US"/>
              <a:t>• A forfeit is when an opponent fails to appear for a match for any reason. Their opponent shall be present in a legal uniform on the mat, ready to wrestle. The forfeiting wrestler takes a loss on their record and is out of competition.</a:t>
            </a:r>
            <a:endParaRPr/>
          </a:p>
          <a:p>
            <a:pPr marL="0" lvl="0" indent="0" algn="l" rtl="0">
              <a:spcBef>
                <a:spcPts val="0"/>
              </a:spcBef>
              <a:spcAft>
                <a:spcPts val="0"/>
              </a:spcAft>
              <a:buClr>
                <a:schemeClr val="dk1"/>
              </a:buClr>
              <a:buSzPts val="2600"/>
              <a:buNone/>
            </a:pPr>
            <a:r>
              <a:rPr lang="en-US"/>
              <a:t>• It is a medical forfeit if the forfeiting wrestler cannot wrestle due to an injury or illness that occurred during the tournament. The wrestler remains in the tournament if possible (moving down to the consolation bracket) and does not take a loss on their record.</a:t>
            </a:r>
            <a:endParaRPr/>
          </a:p>
        </p:txBody>
      </p:sp>
      <p:sp>
        <p:nvSpPr>
          <p:cNvPr id="554" name="Google Shape;554;p51"/>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2"/>
          <p:cNvSpPr txBox="1">
            <a:spLocks noGrp="1"/>
          </p:cNvSpPr>
          <p:nvPr>
            <p:ph type="title"/>
          </p:nvPr>
        </p:nvSpPr>
        <p:spPr>
          <a:xfrm>
            <a:off x="963085" y="4406901"/>
            <a:ext cx="8868545" cy="1362075"/>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None/>
            </a:pPr>
            <a:r>
              <a:rPr lang="en-US"/>
              <a:t>NFHS ALLACCESS</a:t>
            </a:r>
            <a:endParaRPr/>
          </a:p>
        </p:txBody>
      </p:sp>
      <p:sp>
        <p:nvSpPr>
          <p:cNvPr id="560" name="Google Shape;560;p52"/>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2000"/>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3"/>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NFHS </a:t>
            </a:r>
            <a:r>
              <a:rPr lang="en-US" cap="none"/>
              <a:t>AllAccess</a:t>
            </a:r>
            <a:r>
              <a:rPr lang="en-US"/>
              <a:t> – WEBSITE</a:t>
            </a:r>
            <a:endParaRPr/>
          </a:p>
        </p:txBody>
      </p:sp>
      <p:sp>
        <p:nvSpPr>
          <p:cNvPr id="566" name="Google Shape;566;p53"/>
          <p:cNvSpPr txBox="1">
            <a:spLocks noGrp="1"/>
          </p:cNvSpPr>
          <p:nvPr>
            <p:ph type="body" idx="1"/>
          </p:nvPr>
        </p:nvSpPr>
        <p:spPr>
          <a:xfrm>
            <a:off x="6000750" y="1989138"/>
            <a:ext cx="5967412" cy="433863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600"/>
              <a:buChar char="▪"/>
            </a:pPr>
            <a:r>
              <a:rPr lang="en-US" b="1"/>
              <a:t>AllAccess</a:t>
            </a:r>
            <a:r>
              <a:rPr lang="en-US"/>
              <a:t> is the </a:t>
            </a:r>
            <a:r>
              <a:rPr lang="en-US" b="1"/>
              <a:t>NFHS Digital Publications Platform </a:t>
            </a:r>
            <a:r>
              <a:rPr lang="en-US"/>
              <a:t>that includes:</a:t>
            </a:r>
            <a:endParaRPr/>
          </a:p>
          <a:p>
            <a:pPr marL="742950" lvl="1" indent="-285750" algn="l" rtl="0">
              <a:spcBef>
                <a:spcPts val="0"/>
              </a:spcBef>
              <a:spcAft>
                <a:spcPts val="0"/>
              </a:spcAft>
              <a:buClr>
                <a:schemeClr val="dk1"/>
              </a:buClr>
              <a:buSzPts val="2400"/>
              <a:buChar char="•"/>
            </a:pPr>
            <a:r>
              <a:rPr lang="en-US"/>
              <a:t>Rules Publications</a:t>
            </a:r>
            <a:endParaRPr/>
          </a:p>
          <a:p>
            <a:pPr marL="742950" lvl="1" indent="-285750" algn="l" rtl="0">
              <a:spcBef>
                <a:spcPts val="0"/>
              </a:spcBef>
              <a:spcAft>
                <a:spcPts val="0"/>
              </a:spcAft>
              <a:buClr>
                <a:schemeClr val="dk1"/>
              </a:buClr>
              <a:buSzPts val="2400"/>
              <a:buChar char="•"/>
            </a:pPr>
            <a:r>
              <a:rPr lang="en-US"/>
              <a:t>High School Today Magazine</a:t>
            </a:r>
            <a:endParaRPr/>
          </a:p>
          <a:p>
            <a:pPr marL="742950" lvl="1" indent="-285750" algn="l" rtl="0">
              <a:spcBef>
                <a:spcPts val="0"/>
              </a:spcBef>
              <a:spcAft>
                <a:spcPts val="0"/>
              </a:spcAft>
              <a:buClr>
                <a:schemeClr val="dk1"/>
              </a:buClr>
              <a:buSzPts val="2400"/>
              <a:buChar char="•"/>
            </a:pPr>
            <a:r>
              <a:rPr lang="en-US"/>
              <a:t>Policy Debate Quarterlies</a:t>
            </a:r>
            <a:endParaRPr/>
          </a:p>
          <a:p>
            <a:pPr marL="742950" lvl="1" indent="-285750" algn="l" rtl="0">
              <a:spcBef>
                <a:spcPts val="0"/>
              </a:spcBef>
              <a:spcAft>
                <a:spcPts val="0"/>
              </a:spcAft>
              <a:buClr>
                <a:schemeClr val="dk1"/>
              </a:buClr>
              <a:buSzPts val="2400"/>
              <a:buChar char="•"/>
            </a:pPr>
            <a:r>
              <a:rPr lang="en-US"/>
              <a:t>Other NFHS Digital Publications</a:t>
            </a:r>
            <a:endParaRPr/>
          </a:p>
          <a:p>
            <a:pPr marL="342900" lvl="0" indent="-342900" algn="l" rtl="0">
              <a:spcBef>
                <a:spcPts val="0"/>
              </a:spcBef>
              <a:spcAft>
                <a:spcPts val="0"/>
              </a:spcAft>
              <a:buClr>
                <a:schemeClr val="dk1"/>
              </a:buClr>
              <a:buSzPts val="2600"/>
              <a:buChar char="▪"/>
            </a:pPr>
            <a:r>
              <a:rPr lang="en-US"/>
              <a:t>Website organized for associations and individuals to assign books and manage purchases</a:t>
            </a:r>
            <a:endParaRPr/>
          </a:p>
          <a:p>
            <a:pPr marL="342900" lvl="0" indent="-342900" algn="l" rtl="0">
              <a:spcBef>
                <a:spcPts val="0"/>
              </a:spcBef>
              <a:spcAft>
                <a:spcPts val="0"/>
              </a:spcAft>
              <a:buClr>
                <a:schemeClr val="dk1"/>
              </a:buClr>
              <a:buSzPts val="2600"/>
              <a:buChar char="▪"/>
            </a:pPr>
            <a:r>
              <a:rPr lang="en-US"/>
              <a:t>Visit </a:t>
            </a:r>
            <a:r>
              <a:rPr lang="en-US" i="1">
                <a:solidFill>
                  <a:srgbClr val="D50032"/>
                </a:solidFill>
              </a:rPr>
              <a:t>https://allaccess.nfhs.org</a:t>
            </a:r>
            <a:endParaRPr/>
          </a:p>
        </p:txBody>
      </p:sp>
      <p:sp>
        <p:nvSpPr>
          <p:cNvPr id="567" name="Google Shape;567;p53"/>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568" name="Google Shape;568;p53"/>
          <p:cNvPicPr preferRelativeResize="0"/>
          <p:nvPr/>
        </p:nvPicPr>
        <p:blipFill rotWithShape="1">
          <a:blip r:embed="rId3">
            <a:alphaModFix/>
          </a:blip>
          <a:srcRect l="18390" t="7293" r="58136" b="27555"/>
          <a:stretch/>
        </p:blipFill>
        <p:spPr>
          <a:xfrm>
            <a:off x="1304925" y="2122365"/>
            <a:ext cx="4456113" cy="3352761"/>
          </a:xfrm>
          <a:prstGeom prst="rect">
            <a:avLst/>
          </a:prstGeom>
          <a:noFill/>
          <a:ln w="9525" cap="flat" cmpd="sng">
            <a:solidFill>
              <a:srgbClr val="20252B"/>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54"/>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NFHS </a:t>
            </a:r>
            <a:r>
              <a:rPr lang="en-US" cap="none"/>
              <a:t>AllAccess</a:t>
            </a:r>
            <a:r>
              <a:rPr lang="en-US"/>
              <a:t> – MOBILE APP</a:t>
            </a:r>
            <a:endParaRPr/>
          </a:p>
        </p:txBody>
      </p:sp>
      <p:sp>
        <p:nvSpPr>
          <p:cNvPr id="575" name="Google Shape;575;p54"/>
          <p:cNvSpPr txBox="1">
            <a:spLocks noGrp="1"/>
          </p:cNvSpPr>
          <p:nvPr>
            <p:ph type="body" idx="1"/>
          </p:nvPr>
        </p:nvSpPr>
        <p:spPr>
          <a:xfrm>
            <a:off x="5953125" y="1989138"/>
            <a:ext cx="6162675" cy="45354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None/>
            </a:pPr>
            <a:r>
              <a:rPr lang="en-US" b="1"/>
              <a:t>Access Via Website or Mobile App:</a:t>
            </a:r>
            <a:endParaRPr/>
          </a:p>
          <a:p>
            <a:pPr marL="342900" lvl="0" indent="-342900" algn="l" rtl="0">
              <a:spcBef>
                <a:spcPts val="0"/>
              </a:spcBef>
              <a:spcAft>
                <a:spcPts val="0"/>
              </a:spcAft>
              <a:buClr>
                <a:schemeClr val="dk1"/>
              </a:buClr>
              <a:buSzPts val="2400"/>
              <a:buChar char="▪"/>
            </a:pPr>
            <a:r>
              <a:rPr lang="en-US" sz="2400"/>
              <a:t>View available publications for sale</a:t>
            </a:r>
            <a:endParaRPr/>
          </a:p>
          <a:p>
            <a:pPr marL="342900" lvl="0" indent="-342900" algn="l" rtl="0">
              <a:spcBef>
                <a:spcPts val="0"/>
              </a:spcBef>
              <a:spcAft>
                <a:spcPts val="0"/>
              </a:spcAft>
              <a:buClr>
                <a:schemeClr val="dk1"/>
              </a:buClr>
              <a:buSzPts val="2400"/>
              <a:buChar char="▪"/>
            </a:pPr>
            <a:r>
              <a:rPr lang="en-US" sz="2400"/>
              <a:t>View publications assigned to you</a:t>
            </a:r>
            <a:endParaRPr/>
          </a:p>
          <a:p>
            <a:pPr marL="342900" lvl="0" indent="-342900" algn="l" rtl="0">
              <a:spcBef>
                <a:spcPts val="0"/>
              </a:spcBef>
              <a:spcAft>
                <a:spcPts val="0"/>
              </a:spcAft>
              <a:buClr>
                <a:schemeClr val="dk1"/>
              </a:buClr>
              <a:buSzPts val="2400"/>
              <a:buChar char="▪"/>
            </a:pPr>
            <a:r>
              <a:rPr lang="en-US" sz="2400"/>
              <a:t>Download books for offline viewing</a:t>
            </a:r>
            <a:endParaRPr/>
          </a:p>
          <a:p>
            <a:pPr marL="342900" lvl="0" indent="-342900" algn="l" rtl="0">
              <a:spcBef>
                <a:spcPts val="0"/>
              </a:spcBef>
              <a:spcAft>
                <a:spcPts val="0"/>
              </a:spcAft>
              <a:buClr>
                <a:schemeClr val="dk1"/>
              </a:buClr>
              <a:buSzPts val="2400"/>
              <a:buChar char="▪"/>
            </a:pPr>
            <a:r>
              <a:rPr lang="en-US" sz="2400"/>
              <a:t>Read publications as an e-book</a:t>
            </a:r>
            <a:endParaRPr/>
          </a:p>
          <a:p>
            <a:pPr marL="342900" lvl="0" indent="-342900" algn="l" rtl="0">
              <a:spcBef>
                <a:spcPts val="0"/>
              </a:spcBef>
              <a:spcAft>
                <a:spcPts val="0"/>
              </a:spcAft>
              <a:buClr>
                <a:schemeClr val="dk1"/>
              </a:buClr>
              <a:buSzPts val="2400"/>
              <a:buChar char="▪"/>
            </a:pPr>
            <a:r>
              <a:rPr lang="en-US" sz="2400"/>
              <a:t>Available on App Store and Google Play</a:t>
            </a:r>
            <a:endParaRPr/>
          </a:p>
        </p:txBody>
      </p:sp>
      <p:sp>
        <p:nvSpPr>
          <p:cNvPr id="576" name="Google Shape;576;p54"/>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577" name="Google Shape;577;p54" descr="A screenshot of a video game&#10;&#10;Description automatically generated with medium confidence"/>
          <p:cNvPicPr preferRelativeResize="0"/>
          <p:nvPr/>
        </p:nvPicPr>
        <p:blipFill rotWithShape="1">
          <a:blip r:embed="rId3">
            <a:alphaModFix/>
          </a:blip>
          <a:srcRect/>
          <a:stretch/>
        </p:blipFill>
        <p:spPr>
          <a:xfrm>
            <a:off x="2016302" y="2000568"/>
            <a:ext cx="1675411" cy="3626009"/>
          </a:xfrm>
          <a:prstGeom prst="rect">
            <a:avLst/>
          </a:prstGeom>
          <a:noFill/>
          <a:ln w="9525" cap="flat" cmpd="sng">
            <a:solidFill>
              <a:srgbClr val="000000"/>
            </a:solidFill>
            <a:prstDash val="solid"/>
            <a:miter lim="800000"/>
            <a:headEnd type="none" w="sm" len="sm"/>
            <a:tailEnd type="none" w="sm" len="sm"/>
          </a:ln>
        </p:spPr>
      </p:pic>
      <p:pic>
        <p:nvPicPr>
          <p:cNvPr id="578" name="Google Shape;578;p54" descr="A picture containing text, screenshot, sports uniform, sports equipment&#10;&#10;Description automatically generated"/>
          <p:cNvPicPr preferRelativeResize="0"/>
          <p:nvPr/>
        </p:nvPicPr>
        <p:blipFill rotWithShape="1">
          <a:blip r:embed="rId4">
            <a:alphaModFix/>
          </a:blip>
          <a:srcRect/>
          <a:stretch/>
        </p:blipFill>
        <p:spPr>
          <a:xfrm>
            <a:off x="3871894" y="2000568"/>
            <a:ext cx="1675411" cy="3626009"/>
          </a:xfrm>
          <a:prstGeom prst="rect">
            <a:avLst/>
          </a:prstGeom>
          <a:noFill/>
          <a:ln w="9525" cap="flat" cmpd="sng">
            <a:solidFill>
              <a:schemeClr val="dk1"/>
            </a:solidFill>
            <a:prstDash val="solid"/>
            <a:round/>
            <a:headEnd type="none" w="sm" len="sm"/>
            <a:tailEnd type="none" w="sm" len="sm"/>
          </a:ln>
        </p:spPr>
      </p:pic>
      <p:pic>
        <p:nvPicPr>
          <p:cNvPr id="579" name="Google Shape;579;p54" descr="A picture containing text, font, screenshot, symbol&#10;&#10;Description automatically generated"/>
          <p:cNvPicPr preferRelativeResize="0"/>
          <p:nvPr/>
        </p:nvPicPr>
        <p:blipFill rotWithShape="1">
          <a:blip r:embed="rId5">
            <a:alphaModFix/>
          </a:blip>
          <a:srcRect/>
          <a:stretch/>
        </p:blipFill>
        <p:spPr>
          <a:xfrm>
            <a:off x="4720055" y="5825460"/>
            <a:ext cx="827250" cy="56422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55"/>
          <p:cNvSpPr txBox="1">
            <a:spLocks noGrp="1"/>
          </p:cNvSpPr>
          <p:nvPr>
            <p:ph type="title"/>
          </p:nvPr>
        </p:nvSpPr>
        <p:spPr>
          <a:xfrm>
            <a:off x="963613" y="4406900"/>
            <a:ext cx="8867775" cy="1362075"/>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None/>
            </a:pPr>
            <a:r>
              <a:rPr lang="en-US"/>
              <a:t>NFHS OFFICIALS EDUCATION </a:t>
            </a:r>
            <a:endParaRPr/>
          </a:p>
        </p:txBody>
      </p:sp>
      <p:sp>
        <p:nvSpPr>
          <p:cNvPr id="586" name="Google Shape;586;p55"/>
          <p:cNvSpPr txBox="1">
            <a:spLocks noGrp="1"/>
          </p:cNvSpPr>
          <p:nvPr>
            <p:ph type="body" idx="1"/>
          </p:nvPr>
        </p:nvSpPr>
        <p:spPr>
          <a:xfrm>
            <a:off x="963613" y="2906713"/>
            <a:ext cx="103632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2000"/>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6"/>
          <p:cNvSpPr txBox="1">
            <a:spLocks noGrp="1"/>
          </p:cNvSpPr>
          <p:nvPr>
            <p:ph type="title"/>
          </p:nvPr>
        </p:nvSpPr>
        <p:spPr>
          <a:xfrm>
            <a:off x="1941513" y="525463"/>
            <a:ext cx="6843672" cy="1204912"/>
          </a:xfrm>
          <a:prstGeom prst="rect">
            <a:avLst/>
          </a:prstGeom>
          <a:noFill/>
          <a:ln>
            <a:noFill/>
          </a:ln>
        </p:spPr>
        <p:txBody>
          <a:bodyPr spcFirstLastPara="1" wrap="square" lIns="91425" tIns="45700" rIns="91425" bIns="45700" anchor="ctr" anchorCtr="0">
            <a:noAutofit/>
          </a:bodyPr>
          <a:lstStyle/>
          <a:p>
            <a:pPr marL="0" lvl="0" indent="0" algn="l" rtl="0">
              <a:lnSpc>
                <a:spcPct val="95000"/>
              </a:lnSpc>
              <a:spcBef>
                <a:spcPts val="0"/>
              </a:spcBef>
              <a:spcAft>
                <a:spcPts val="0"/>
              </a:spcAft>
              <a:buNone/>
            </a:pPr>
            <a:r>
              <a:rPr lang="en-US" sz="4000">
                <a:latin typeface="Inter SemiBold"/>
                <a:ea typeface="Inter SemiBold"/>
                <a:cs typeface="Inter SemiBold"/>
                <a:sym typeface="Inter SemiBold"/>
              </a:rPr>
              <a:t>ALL THINGS OFFICIATING </a:t>
            </a:r>
            <a:br>
              <a:rPr lang="en-US" sz="4000">
                <a:latin typeface="Inter SemiBold"/>
                <a:ea typeface="Inter SemiBold"/>
                <a:cs typeface="Inter SemiBold"/>
                <a:sym typeface="Inter SemiBold"/>
              </a:rPr>
            </a:br>
            <a:r>
              <a:rPr lang="en-US" sz="4000">
                <a:latin typeface="Inter SemiBold"/>
                <a:ea typeface="Inter SemiBold"/>
                <a:cs typeface="Inter SemiBold"/>
                <a:sym typeface="Inter SemiBold"/>
              </a:rPr>
              <a:t>IN ONE PLACE!</a:t>
            </a:r>
            <a:endParaRPr/>
          </a:p>
        </p:txBody>
      </p:sp>
      <p:sp>
        <p:nvSpPr>
          <p:cNvPr id="593" name="Google Shape;593;p56"/>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sz="2400">
                <a:solidFill>
                  <a:schemeClr val="dk1"/>
                </a:solidFill>
                <a:highlight>
                  <a:srgbClr val="FFFFFF"/>
                </a:highlight>
                <a:latin typeface="Inter"/>
                <a:ea typeface="Inter"/>
                <a:cs typeface="Inter"/>
                <a:sym typeface="Inter"/>
              </a:rPr>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endParaRPr sz="2800">
              <a:solidFill>
                <a:schemeClr val="dk1"/>
              </a:solidFill>
              <a:latin typeface="Inter"/>
              <a:ea typeface="Inter"/>
              <a:cs typeface="Inter"/>
              <a:sym typeface="Inter"/>
            </a:endParaRPr>
          </a:p>
          <a:p>
            <a:pPr marL="342900" lvl="0" indent="-177800" algn="l" rtl="0">
              <a:spcBef>
                <a:spcPts val="0"/>
              </a:spcBef>
              <a:spcAft>
                <a:spcPts val="0"/>
              </a:spcAft>
              <a:buClr>
                <a:schemeClr val="dk1"/>
              </a:buClr>
              <a:buSzPts val="2600"/>
              <a:buNone/>
            </a:pPr>
            <a:endParaRPr/>
          </a:p>
        </p:txBody>
      </p:sp>
      <p:sp>
        <p:nvSpPr>
          <p:cNvPr id="594" name="Google Shape;594;p56"/>
          <p:cNvSpPr txBox="1"/>
          <p:nvPr/>
        </p:nvSpPr>
        <p:spPr>
          <a:xfrm>
            <a:off x="2341361"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20+</a:t>
            </a:r>
            <a:endParaRPr sz="2400" b="1">
              <a:solidFill>
                <a:schemeClr val="lt1"/>
              </a:solidFill>
              <a:latin typeface="Calibri"/>
              <a:ea typeface="Calibri"/>
              <a:cs typeface="Calibri"/>
              <a:sym typeface="Calibri"/>
            </a:endParaRPr>
          </a:p>
          <a:p>
            <a:pPr marL="0" marR="0" lvl="0" indent="0" algn="ctr" rtl="0">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Member States</a:t>
            </a:r>
            <a:endParaRPr sz="2400" b="1">
              <a:solidFill>
                <a:schemeClr val="lt1"/>
              </a:solidFill>
              <a:latin typeface="Calibri"/>
              <a:ea typeface="Calibri"/>
              <a:cs typeface="Calibri"/>
              <a:sym typeface="Calibri"/>
            </a:endParaRPr>
          </a:p>
        </p:txBody>
      </p:sp>
      <p:sp>
        <p:nvSpPr>
          <p:cNvPr id="595" name="Google Shape;595;p56"/>
          <p:cNvSpPr txBox="1"/>
          <p:nvPr/>
        </p:nvSpPr>
        <p:spPr>
          <a:xfrm>
            <a:off x="4800686"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300,000+</a:t>
            </a:r>
            <a:endParaRPr sz="2400" b="1">
              <a:solidFill>
                <a:schemeClr val="lt1"/>
              </a:solidFill>
              <a:latin typeface="Calibri"/>
              <a:ea typeface="Calibri"/>
              <a:cs typeface="Calibri"/>
              <a:sym typeface="Calibri"/>
            </a:endParaRPr>
          </a:p>
          <a:p>
            <a:pPr marL="0" marR="0" lvl="0" indent="0" algn="ctr" rtl="0">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Officials</a:t>
            </a:r>
            <a:endParaRPr sz="2400" b="1">
              <a:solidFill>
                <a:schemeClr val="lt1"/>
              </a:solidFill>
              <a:latin typeface="Calibri"/>
              <a:ea typeface="Calibri"/>
              <a:cs typeface="Calibri"/>
              <a:sym typeface="Calibri"/>
            </a:endParaRPr>
          </a:p>
        </p:txBody>
      </p:sp>
      <p:sp>
        <p:nvSpPr>
          <p:cNvPr id="596" name="Google Shape;596;p56"/>
          <p:cNvSpPr txBox="1"/>
          <p:nvPr/>
        </p:nvSpPr>
        <p:spPr>
          <a:xfrm>
            <a:off x="7260011" y="4539875"/>
            <a:ext cx="2264560" cy="923400"/>
          </a:xfrm>
          <a:prstGeom prst="rect">
            <a:avLst/>
          </a:prstGeom>
          <a:solidFill>
            <a:srgbClr val="D50032"/>
          </a:solid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7,000+</a:t>
            </a:r>
            <a:endParaRPr sz="2400" b="1">
              <a:solidFill>
                <a:schemeClr val="lt1"/>
              </a:solidFill>
              <a:latin typeface="Calibri"/>
              <a:ea typeface="Calibri"/>
              <a:cs typeface="Calibri"/>
              <a:sym typeface="Calibri"/>
            </a:endParaRPr>
          </a:p>
          <a:p>
            <a:pPr marL="0" marR="0" lvl="0" indent="0" algn="ctr" rtl="0">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Schools</a:t>
            </a:r>
            <a:endParaRPr sz="2400" b="1">
              <a:solidFill>
                <a:schemeClr val="lt1"/>
              </a:solidFill>
              <a:latin typeface="Calibri"/>
              <a:ea typeface="Calibri"/>
              <a:cs typeface="Calibri"/>
              <a:sym typeface="Calibri"/>
            </a:endParaRPr>
          </a:p>
        </p:txBody>
      </p:sp>
      <p:pic>
        <p:nvPicPr>
          <p:cNvPr id="597" name="Google Shape;597;p56" descr="A close up of a sign&#10;&#10;Description automatically generated"/>
          <p:cNvPicPr preferRelativeResize="0"/>
          <p:nvPr/>
        </p:nvPicPr>
        <p:blipFill rotWithShape="1">
          <a:blip r:embed="rId3">
            <a:alphaModFix/>
          </a:blip>
          <a:srcRect l="1066" t="4840" r="1046" b="5003"/>
          <a:stretch/>
        </p:blipFill>
        <p:spPr>
          <a:xfrm>
            <a:off x="9159356" y="693267"/>
            <a:ext cx="2763677" cy="9863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7"/>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3800">
                <a:latin typeface="Inter ExtraBold"/>
                <a:ea typeface="Inter ExtraBold"/>
                <a:cs typeface="Inter ExtraBold"/>
                <a:sym typeface="Inter ExtraBold"/>
              </a:rPr>
              <a:t>COS CONTINUED IMPROVEMENTS</a:t>
            </a:r>
            <a:endParaRPr/>
          </a:p>
        </p:txBody>
      </p:sp>
      <p:sp>
        <p:nvSpPr>
          <p:cNvPr id="604" name="Google Shape;604;p57"/>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600"/>
              <a:buChar char="▪"/>
            </a:pPr>
            <a:r>
              <a:rPr lang="en-US"/>
              <a:t>Over </a:t>
            </a:r>
            <a:r>
              <a:rPr lang="en-US" b="1"/>
              <a:t>200</a:t>
            </a:r>
            <a:r>
              <a:rPr lang="en-US"/>
              <a:t> Updates and New Features in the Past 12 Months!</a:t>
            </a:r>
            <a:endParaRPr/>
          </a:p>
          <a:p>
            <a:pPr marL="342900" lvl="0" indent="-241300" algn="l" rtl="0">
              <a:spcBef>
                <a:spcPts val="0"/>
              </a:spcBef>
              <a:spcAft>
                <a:spcPts val="0"/>
              </a:spcAft>
              <a:buClr>
                <a:schemeClr val="dk1"/>
              </a:buClr>
              <a:buSzPts val="1600"/>
              <a:buNone/>
            </a:pPr>
            <a:endParaRPr sz="1600"/>
          </a:p>
          <a:p>
            <a:pPr marL="457200" lvl="1" indent="0" algn="l" rtl="0">
              <a:spcBef>
                <a:spcPts val="0"/>
              </a:spcBef>
              <a:spcAft>
                <a:spcPts val="0"/>
              </a:spcAft>
              <a:buClr>
                <a:schemeClr val="dk1"/>
              </a:buClr>
              <a:buSzPts val="2400"/>
              <a:buNone/>
            </a:pPr>
            <a:r>
              <a:rPr lang="en-US" b="1"/>
              <a:t>COMING SOON</a:t>
            </a:r>
            <a:endParaRPr/>
          </a:p>
          <a:p>
            <a:pPr marL="1143000" lvl="2" indent="-228600" algn="l" rtl="0">
              <a:spcBef>
                <a:spcPts val="0"/>
              </a:spcBef>
              <a:spcAft>
                <a:spcPts val="0"/>
              </a:spcAft>
              <a:buClr>
                <a:schemeClr val="dk1"/>
              </a:buClr>
              <a:buSzPts val="2000"/>
              <a:buChar char="–"/>
            </a:pPr>
            <a:r>
              <a:rPr lang="en-US"/>
              <a:t>Exam Center Improvements</a:t>
            </a:r>
            <a:endParaRPr/>
          </a:p>
          <a:p>
            <a:pPr marL="1143000" lvl="2" indent="-228600" algn="l" rtl="0">
              <a:spcBef>
                <a:spcPts val="0"/>
              </a:spcBef>
              <a:spcAft>
                <a:spcPts val="0"/>
              </a:spcAft>
              <a:buClr>
                <a:schemeClr val="dk1"/>
              </a:buClr>
              <a:buSzPts val="2000"/>
              <a:buChar char="–"/>
            </a:pPr>
            <a:r>
              <a:rPr lang="en-US"/>
              <a:t>Streamlined Registrations and Onboarding</a:t>
            </a:r>
            <a:endParaRPr/>
          </a:p>
          <a:p>
            <a:pPr marL="1143000" lvl="2" indent="-228600" algn="l" rtl="0">
              <a:spcBef>
                <a:spcPts val="0"/>
              </a:spcBef>
              <a:spcAft>
                <a:spcPts val="0"/>
              </a:spcAft>
              <a:buClr>
                <a:schemeClr val="dk1"/>
              </a:buClr>
              <a:buSzPts val="2000"/>
              <a:buChar char="–"/>
            </a:pPr>
            <a:r>
              <a:rPr lang="en-US"/>
              <a:t>Expanded Reporting Capabilities for States</a:t>
            </a:r>
            <a:endParaRPr/>
          </a:p>
          <a:p>
            <a:pPr marL="1143000" lvl="2" indent="-228600" algn="l" rtl="0">
              <a:spcBef>
                <a:spcPts val="0"/>
              </a:spcBef>
              <a:spcAft>
                <a:spcPts val="0"/>
              </a:spcAft>
              <a:buClr>
                <a:schemeClr val="dk1"/>
              </a:buClr>
              <a:buSzPts val="2000"/>
              <a:buChar char="–"/>
            </a:pPr>
            <a:r>
              <a:rPr lang="en-US"/>
              <a:t>Event/Clinic Registration and Attendance Tracking</a:t>
            </a:r>
            <a:endParaRPr/>
          </a:p>
          <a:p>
            <a:pPr marL="457200" lvl="1" indent="0" algn="l" rtl="0">
              <a:spcBef>
                <a:spcPts val="0"/>
              </a:spcBef>
              <a:spcAft>
                <a:spcPts val="0"/>
              </a:spcAft>
              <a:buClr>
                <a:schemeClr val="dk1"/>
              </a:buClr>
              <a:buSzPts val="2400"/>
              <a:buNone/>
            </a:pPr>
            <a:r>
              <a:rPr lang="en-US" b="1"/>
              <a:t>Reciprocity</a:t>
            </a:r>
            <a:endParaRPr/>
          </a:p>
          <a:p>
            <a:pPr marL="1143000" lvl="2" indent="-228600" algn="l" rtl="0">
              <a:spcBef>
                <a:spcPts val="0"/>
              </a:spcBef>
              <a:spcAft>
                <a:spcPts val="0"/>
              </a:spcAft>
              <a:buClr>
                <a:schemeClr val="dk1"/>
              </a:buClr>
              <a:buSzPts val="2000"/>
              <a:buChar char="–"/>
            </a:pPr>
            <a:r>
              <a:rPr lang="en-US"/>
              <a:t>In-State/Out-of-State</a:t>
            </a:r>
            <a:endParaRPr/>
          </a:p>
          <a:p>
            <a:pPr marL="457200" lvl="1" indent="0" algn="l" rtl="0">
              <a:spcBef>
                <a:spcPts val="0"/>
              </a:spcBef>
              <a:spcAft>
                <a:spcPts val="0"/>
              </a:spcAft>
              <a:buClr>
                <a:schemeClr val="dk1"/>
              </a:buClr>
              <a:buSzPts val="2400"/>
              <a:buNone/>
            </a:pPr>
            <a:r>
              <a:rPr lang="en-US" b="1"/>
              <a:t>Watch for Many More Updates from NFHS!</a:t>
            </a:r>
            <a:endParaRPr b="1"/>
          </a:p>
          <a:p>
            <a:pPr marL="342900" lvl="0" indent="-177800" algn="l" rtl="0">
              <a:spcBef>
                <a:spcPts val="0"/>
              </a:spcBef>
              <a:spcAft>
                <a:spcPts val="0"/>
              </a:spcAft>
              <a:buClr>
                <a:schemeClr val="dk1"/>
              </a:buClr>
              <a:buSzPts val="2600"/>
              <a:buNone/>
            </a:pPr>
            <a:endParaRPr/>
          </a:p>
        </p:txBody>
      </p:sp>
      <p:pic>
        <p:nvPicPr>
          <p:cNvPr id="605" name="Google Shape;605;p57" descr="A close up of a sign&#10;&#10;Description automatically generated"/>
          <p:cNvPicPr preferRelativeResize="0"/>
          <p:nvPr/>
        </p:nvPicPr>
        <p:blipFill rotWithShape="1">
          <a:blip r:embed="rId3">
            <a:alphaModFix/>
          </a:blip>
          <a:srcRect l="1066" t="4840" r="1046" b="5003"/>
          <a:stretch/>
        </p:blipFill>
        <p:spPr>
          <a:xfrm>
            <a:off x="8254700" y="2774373"/>
            <a:ext cx="3668334" cy="130925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8"/>
          <p:cNvSpPr txBox="1">
            <a:spLocks noGrp="1"/>
          </p:cNvSpPr>
          <p:nvPr>
            <p:ph type="title"/>
          </p:nvPr>
        </p:nvSpPr>
        <p:spPr>
          <a:xfrm>
            <a:off x="963613" y="4406900"/>
            <a:ext cx="8867775" cy="1362075"/>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None/>
            </a:pPr>
            <a:r>
              <a:rPr lang="en-US"/>
              <a:t> NFHS LEARNING CENTER</a:t>
            </a:r>
            <a:endParaRPr/>
          </a:p>
        </p:txBody>
      </p:sp>
      <p:sp>
        <p:nvSpPr>
          <p:cNvPr id="612" name="Google Shape;612;p58"/>
          <p:cNvSpPr txBox="1">
            <a:spLocks noGrp="1"/>
          </p:cNvSpPr>
          <p:nvPr>
            <p:ph type="body" idx="1"/>
          </p:nvPr>
        </p:nvSpPr>
        <p:spPr>
          <a:xfrm>
            <a:off x="963613" y="2906713"/>
            <a:ext cx="103632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2000"/>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59"/>
          <p:cNvSpPr txBox="1">
            <a:spLocks noGrp="1"/>
          </p:cNvSpPr>
          <p:nvPr>
            <p:ph type="ftr" idx="4294967295"/>
          </p:nvPr>
        </p:nvSpPr>
        <p:spPr>
          <a:xfrm>
            <a:off x="101996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619" name="Google Shape;619;p59" descr="A blue and white sign with white text&#10;&#10;Description automatically generated"/>
          <p:cNvPicPr preferRelativeResize="0"/>
          <p:nvPr/>
        </p:nvPicPr>
        <p:blipFill rotWithShape="1">
          <a:blip r:embed="rId3">
            <a:alphaModFix/>
          </a:blip>
          <a:srcRect/>
          <a:stretch/>
        </p:blipFill>
        <p:spPr>
          <a:xfrm>
            <a:off x="0" y="0"/>
            <a:ext cx="12192000" cy="68646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6"/>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RULE 2-1-3</a:t>
            </a:r>
            <a:br>
              <a:rPr lang="en-US"/>
            </a:br>
            <a:r>
              <a:rPr lang="en-US"/>
              <a:t>MAT</a:t>
            </a:r>
            <a:endParaRPr/>
          </a:p>
        </p:txBody>
      </p:sp>
      <p:sp>
        <p:nvSpPr>
          <p:cNvPr id="225" name="Google Shape;225;p6"/>
          <p:cNvSpPr txBox="1">
            <a:spLocks noGrp="1"/>
          </p:cNvSpPr>
          <p:nvPr>
            <p:ph type="body" idx="1"/>
          </p:nvPr>
        </p:nvSpPr>
        <p:spPr>
          <a:xfrm>
            <a:off x="7365651" y="2112578"/>
            <a:ext cx="4601984" cy="421519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None/>
            </a:pPr>
            <a:r>
              <a:rPr lang="en-US"/>
              <a:t>The 10-foot circle at the center of the mat is now optional.</a:t>
            </a:r>
            <a:endParaRPr/>
          </a:p>
        </p:txBody>
      </p:sp>
      <p:sp>
        <p:nvSpPr>
          <p:cNvPr id="226" name="Google Shape;226;p6"/>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227" name="Google Shape;227;p6" descr="A diagram of a coach's table&#10;&#10;Description automatically generated"/>
          <p:cNvPicPr preferRelativeResize="0"/>
          <p:nvPr/>
        </p:nvPicPr>
        <p:blipFill rotWithShape="1">
          <a:blip r:embed="rId3">
            <a:alphaModFix/>
          </a:blip>
          <a:srcRect/>
          <a:stretch/>
        </p:blipFill>
        <p:spPr>
          <a:xfrm>
            <a:off x="1940985" y="2015493"/>
            <a:ext cx="4409365" cy="440936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60"/>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solidFill>
                  <a:srgbClr val="0D2C6C"/>
                </a:solidFill>
              </a:rPr>
              <a:t>OVER 21 MILLION COURSES DELIVERED</a:t>
            </a:r>
            <a:r>
              <a:rPr lang="en-US"/>
              <a:t>!</a:t>
            </a:r>
            <a:endParaRPr/>
          </a:p>
        </p:txBody>
      </p:sp>
      <p:sp>
        <p:nvSpPr>
          <p:cNvPr id="626" name="Google Shape;626;p60"/>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100"/>
              <a:buChar char="▪"/>
            </a:pPr>
            <a:r>
              <a:rPr lang="en-US" sz="2100"/>
              <a:t>Concussion in Sports – 7.2M+</a:t>
            </a:r>
            <a:endParaRPr/>
          </a:p>
          <a:p>
            <a:pPr marL="342900" lvl="0" indent="-342900" algn="l" rtl="0">
              <a:spcBef>
                <a:spcPts val="0"/>
              </a:spcBef>
              <a:spcAft>
                <a:spcPts val="0"/>
              </a:spcAft>
              <a:buClr>
                <a:schemeClr val="dk1"/>
              </a:buClr>
              <a:buSzPts val="2100"/>
              <a:buChar char="▪"/>
            </a:pPr>
            <a:r>
              <a:rPr lang="en-US" sz="2100"/>
              <a:t>Heat Illness Prevention – 2.2M+</a:t>
            </a:r>
            <a:endParaRPr/>
          </a:p>
          <a:p>
            <a:pPr marL="342900" lvl="0" indent="-342900" algn="l" rtl="0">
              <a:spcBef>
                <a:spcPts val="0"/>
              </a:spcBef>
              <a:spcAft>
                <a:spcPts val="0"/>
              </a:spcAft>
              <a:buClr>
                <a:schemeClr val="dk1"/>
              </a:buClr>
              <a:buSzPts val="2100"/>
              <a:buChar char="▪"/>
            </a:pPr>
            <a:r>
              <a:rPr lang="en-US" sz="2100"/>
              <a:t>Sudden Cardiac Arrest – 2.4M+</a:t>
            </a:r>
            <a:endParaRPr/>
          </a:p>
          <a:p>
            <a:pPr marL="342900" lvl="0" indent="-342900" algn="l" rtl="0">
              <a:spcBef>
                <a:spcPts val="0"/>
              </a:spcBef>
              <a:spcAft>
                <a:spcPts val="0"/>
              </a:spcAft>
              <a:buClr>
                <a:schemeClr val="dk1"/>
              </a:buClr>
              <a:buSzPts val="2100"/>
              <a:buChar char="▪"/>
            </a:pPr>
            <a:r>
              <a:rPr lang="en-US" sz="2100"/>
              <a:t>Concussion for Students – 1.2M+</a:t>
            </a:r>
            <a:endParaRPr/>
          </a:p>
          <a:p>
            <a:pPr marL="342900" lvl="0" indent="-342900" algn="l" rtl="0">
              <a:spcBef>
                <a:spcPts val="0"/>
              </a:spcBef>
              <a:spcAft>
                <a:spcPts val="0"/>
              </a:spcAft>
              <a:buClr>
                <a:schemeClr val="dk1"/>
              </a:buClr>
              <a:buSzPts val="2100"/>
              <a:buChar char="▪"/>
            </a:pPr>
            <a:r>
              <a:rPr lang="en-US" sz="2100"/>
              <a:t>The Collapsed Student (2020) – 67,550+</a:t>
            </a:r>
            <a:endParaRPr/>
          </a:p>
          <a:p>
            <a:pPr marL="342900" lvl="0" indent="-342900" algn="l" rtl="0">
              <a:spcBef>
                <a:spcPts val="0"/>
              </a:spcBef>
              <a:spcAft>
                <a:spcPts val="0"/>
              </a:spcAft>
              <a:buClr>
                <a:schemeClr val="dk1"/>
              </a:buClr>
              <a:buSzPts val="2100"/>
              <a:buChar char="▪"/>
            </a:pPr>
            <a:r>
              <a:rPr lang="en-US" sz="2100"/>
              <a:t>CPR &amp; AED Training (2023) – 9,300+</a:t>
            </a:r>
            <a:endParaRPr/>
          </a:p>
          <a:p>
            <a:pPr marL="342900" lvl="0" indent="-342900" algn="l" rtl="0">
              <a:spcBef>
                <a:spcPts val="0"/>
              </a:spcBef>
              <a:spcAft>
                <a:spcPts val="0"/>
              </a:spcAft>
              <a:buClr>
                <a:schemeClr val="dk1"/>
              </a:buClr>
              <a:buSzPts val="2100"/>
              <a:buChar char="▪"/>
            </a:pPr>
            <a:r>
              <a:rPr lang="en-US" sz="2100"/>
              <a:t>Sportsmanship – 1M+</a:t>
            </a:r>
            <a:endParaRPr/>
          </a:p>
          <a:p>
            <a:pPr marL="342900" lvl="0" indent="-342900" algn="l" rtl="0">
              <a:spcBef>
                <a:spcPts val="0"/>
              </a:spcBef>
              <a:spcAft>
                <a:spcPts val="0"/>
              </a:spcAft>
              <a:buClr>
                <a:schemeClr val="dk1"/>
              </a:buClr>
              <a:buSzPts val="2100"/>
              <a:buChar char="▪"/>
            </a:pPr>
            <a:r>
              <a:rPr lang="en-US" sz="2100"/>
              <a:t>Fundamentals of Coaching – 928,000+</a:t>
            </a:r>
            <a:endParaRPr/>
          </a:p>
          <a:p>
            <a:pPr marL="342900" lvl="0" indent="-342900" algn="l" rtl="0">
              <a:spcBef>
                <a:spcPts val="0"/>
              </a:spcBef>
              <a:spcAft>
                <a:spcPts val="0"/>
              </a:spcAft>
              <a:buClr>
                <a:schemeClr val="dk1"/>
              </a:buClr>
              <a:buSzPts val="2100"/>
              <a:buChar char="▪"/>
            </a:pPr>
            <a:r>
              <a:rPr lang="en-US" sz="2100"/>
              <a:t>First Aid, Health and Safety – 418,000+</a:t>
            </a:r>
            <a:endParaRPr/>
          </a:p>
          <a:p>
            <a:pPr marL="342900" lvl="0" indent="-342900" algn="l" rtl="0">
              <a:spcBef>
                <a:spcPts val="0"/>
              </a:spcBef>
              <a:spcAft>
                <a:spcPts val="0"/>
              </a:spcAft>
              <a:buClr>
                <a:schemeClr val="dk1"/>
              </a:buClr>
              <a:buSzPts val="2100"/>
              <a:buChar char="▪"/>
            </a:pPr>
            <a:r>
              <a:rPr lang="en-US" sz="2100"/>
              <a:t>Bullying, Hazing and Inappropriate Behaviors – 425,000+</a:t>
            </a:r>
            <a:endParaRPr/>
          </a:p>
          <a:p>
            <a:pPr marL="342900" lvl="0" indent="-342900" algn="l" rtl="0">
              <a:spcBef>
                <a:spcPts val="0"/>
              </a:spcBef>
              <a:spcAft>
                <a:spcPts val="0"/>
              </a:spcAft>
              <a:buClr>
                <a:schemeClr val="dk1"/>
              </a:buClr>
              <a:buSzPts val="2100"/>
              <a:buChar char="▪"/>
            </a:pPr>
            <a:r>
              <a:rPr lang="en-US" sz="2100"/>
              <a:t>Student Mental Health and Suicide Prevention – 250,000+</a:t>
            </a:r>
            <a:endParaRPr/>
          </a:p>
          <a:p>
            <a:pPr marL="342900" lvl="0" indent="-342900" algn="l" rtl="0">
              <a:spcBef>
                <a:spcPts val="0"/>
              </a:spcBef>
              <a:spcAft>
                <a:spcPts val="0"/>
              </a:spcAft>
              <a:buClr>
                <a:schemeClr val="dk1"/>
              </a:buClr>
              <a:buSzPts val="2100"/>
              <a:buChar char="▪"/>
            </a:pPr>
            <a:r>
              <a:rPr lang="en-US" sz="2100"/>
              <a:t>Protecting Students from Abuse – 250,000+</a:t>
            </a:r>
            <a:endParaRPr/>
          </a:p>
          <a:p>
            <a:pPr marL="342900" lvl="0" indent="-342900" algn="l" rtl="0">
              <a:spcBef>
                <a:spcPts val="0"/>
              </a:spcBef>
              <a:spcAft>
                <a:spcPts val="0"/>
              </a:spcAft>
              <a:buClr>
                <a:schemeClr val="dk1"/>
              </a:buClr>
              <a:buSzPts val="2100"/>
              <a:buChar char="▪"/>
            </a:pPr>
            <a:r>
              <a:rPr lang="en-US" sz="2100"/>
              <a:t>Implicit Bias (2021)  – 96,000+</a:t>
            </a:r>
            <a:endParaRPr/>
          </a:p>
          <a:p>
            <a:pPr marL="342900" lvl="0" indent="-177800" algn="l" rtl="0">
              <a:spcBef>
                <a:spcPts val="0"/>
              </a:spcBef>
              <a:spcAft>
                <a:spcPts val="0"/>
              </a:spcAft>
              <a:buClr>
                <a:schemeClr val="dk1"/>
              </a:buClr>
              <a:buSzPts val="2600"/>
              <a:buNone/>
            </a:pPr>
            <a:endParaRPr/>
          </a:p>
        </p:txBody>
      </p:sp>
      <p:sp>
        <p:nvSpPr>
          <p:cNvPr id="627" name="Google Shape;627;p60"/>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628" name="Google Shape;628;p60" descr="A picture containing text, indoor, screenshot&#10;&#10;Description automatically generated"/>
          <p:cNvPicPr preferRelativeResize="0"/>
          <p:nvPr/>
        </p:nvPicPr>
        <p:blipFill rotWithShape="1">
          <a:blip r:embed="rId3">
            <a:alphaModFix/>
          </a:blip>
          <a:srcRect l="5227" t="8965" r="7681" b="8887"/>
          <a:stretch/>
        </p:blipFill>
        <p:spPr>
          <a:xfrm>
            <a:off x="6839174" y="2367020"/>
            <a:ext cx="5276760" cy="2488553"/>
          </a:xfrm>
          <a:prstGeom prst="rect">
            <a:avLst/>
          </a:prstGeom>
          <a:noFill/>
          <a:ln>
            <a:noFill/>
          </a:ln>
        </p:spPr>
      </p:pic>
      <p:pic>
        <p:nvPicPr>
          <p:cNvPr id="629" name="Google Shape;629;p60" descr="A logo with text on it&#10;&#10;Description automatically generated"/>
          <p:cNvPicPr preferRelativeResize="0"/>
          <p:nvPr/>
        </p:nvPicPr>
        <p:blipFill rotWithShape="1">
          <a:blip r:embed="rId4">
            <a:alphaModFix/>
          </a:blip>
          <a:srcRect/>
          <a:stretch/>
        </p:blipFill>
        <p:spPr>
          <a:xfrm>
            <a:off x="10169463" y="2123874"/>
            <a:ext cx="1654015" cy="68871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61"/>
          <p:cNvSpPr txBox="1">
            <a:spLocks noGrp="1"/>
          </p:cNvSpPr>
          <p:nvPr>
            <p:ph type="title"/>
          </p:nvPr>
        </p:nvSpPr>
        <p:spPr>
          <a:xfrm>
            <a:off x="963613" y="4406900"/>
            <a:ext cx="8867775" cy="1362075"/>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None/>
            </a:pPr>
            <a:r>
              <a:rPr lang="en-US"/>
              <a:t>NFHS NETWORK</a:t>
            </a:r>
            <a:endParaRPr/>
          </a:p>
        </p:txBody>
      </p:sp>
      <p:sp>
        <p:nvSpPr>
          <p:cNvPr id="636" name="Google Shape;636;p61"/>
          <p:cNvSpPr txBox="1">
            <a:spLocks noGrp="1"/>
          </p:cNvSpPr>
          <p:nvPr>
            <p:ph type="body" idx="1"/>
          </p:nvPr>
        </p:nvSpPr>
        <p:spPr>
          <a:xfrm>
            <a:off x="963613" y="2906713"/>
            <a:ext cx="103632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2000"/>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62" descr="A picture containing grass, sky, outdoor, day&#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43" name="Google Shape;643;p62"/>
          <p:cNvSpPr/>
          <p:nvPr/>
        </p:nvSpPr>
        <p:spPr>
          <a:xfrm>
            <a:off x="0" y="-10510"/>
            <a:ext cx="12187124" cy="6868510"/>
          </a:xfrm>
          <a:prstGeom prst="rect">
            <a:avLst/>
          </a:prstGeom>
          <a:solidFill>
            <a:srgbClr val="0D2B6C">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4" name="Google Shape;644;p62"/>
          <p:cNvSpPr txBox="1"/>
          <p:nvPr/>
        </p:nvSpPr>
        <p:spPr>
          <a:xfrm>
            <a:off x="-1" y="672642"/>
            <a:ext cx="12187124" cy="5696060"/>
          </a:xfrm>
          <a:prstGeom prst="rect">
            <a:avLst/>
          </a:prstGeom>
          <a:noFill/>
          <a:ln>
            <a:noFill/>
          </a:ln>
        </p:spPr>
        <p:txBody>
          <a:bodyPr spcFirstLastPara="1" wrap="square" lIns="108850" tIns="54425" rIns="108850" bIns="54425" anchor="t" anchorCtr="0">
            <a:spAutoFit/>
          </a:bodyPr>
          <a:lstStyle/>
          <a:p>
            <a:pPr marL="0" marR="0" lvl="0" indent="0" algn="ctr" rtl="0">
              <a:lnSpc>
                <a:spcPct val="80000"/>
              </a:lnSpc>
              <a:spcBef>
                <a:spcPts val="0"/>
              </a:spcBef>
              <a:spcAft>
                <a:spcPts val="0"/>
              </a:spcAft>
              <a:buClr>
                <a:schemeClr val="lt1"/>
              </a:buClr>
              <a:buSzPts val="15000"/>
              <a:buFont typeface="Arial"/>
              <a:buNone/>
            </a:pPr>
            <a:r>
              <a:rPr lang="en-US" sz="15000" b="1">
                <a:solidFill>
                  <a:schemeClr val="lt1"/>
                </a:solidFill>
                <a:latin typeface="Calibri"/>
                <a:ea typeface="Calibri"/>
                <a:cs typeface="Calibri"/>
                <a:sym typeface="Calibri"/>
              </a:rPr>
              <a:t>Over 1 million events this year…</a:t>
            </a:r>
            <a:endParaRPr/>
          </a:p>
        </p:txBody>
      </p:sp>
      <p:pic>
        <p:nvPicPr>
          <p:cNvPr id="645" name="Google Shape;645;p62" descr="A picture containing icon&#10;&#10;Description automatically generated"/>
          <p:cNvPicPr preferRelativeResize="0"/>
          <p:nvPr/>
        </p:nvPicPr>
        <p:blipFill rotWithShape="1">
          <a:blip r:embed="rId4">
            <a:alphaModFix/>
          </a:blip>
          <a:srcRect/>
          <a:stretch/>
        </p:blipFill>
        <p:spPr>
          <a:xfrm>
            <a:off x="11245994" y="5765903"/>
            <a:ext cx="813331" cy="9518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4"/>
                                        </p:tgtEl>
                                        <p:attrNameLst>
                                          <p:attrName>style.visibility</p:attrName>
                                        </p:attrNameLst>
                                      </p:cBhvr>
                                      <p:to>
                                        <p:strVal val="visible"/>
                                      </p:to>
                                    </p:set>
                                    <p:anim calcmode="lin" valueType="num">
                                      <p:cBhvr additive="base">
                                        <p:cTn id="7" dur="500"/>
                                        <p:tgtEl>
                                          <p:spTgt spid="6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63"/>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NFHS NETWORK</a:t>
            </a:r>
            <a:endParaRPr/>
          </a:p>
        </p:txBody>
      </p:sp>
      <p:sp>
        <p:nvSpPr>
          <p:cNvPr id="652" name="Google Shape;652;p63"/>
          <p:cNvSpPr txBox="1">
            <a:spLocks noGrp="1"/>
          </p:cNvSpPr>
          <p:nvPr>
            <p:ph type="body" idx="1"/>
          </p:nvPr>
        </p:nvSpPr>
        <p:spPr>
          <a:xfrm>
            <a:off x="1941513" y="1989138"/>
            <a:ext cx="4802187" cy="433863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600"/>
              <a:buChar char="▪"/>
            </a:pPr>
            <a:r>
              <a:rPr lang="en-US"/>
              <a:t>By 2025, every high school sporting event in America will be streamed live. </a:t>
            </a:r>
            <a:endParaRPr/>
          </a:p>
          <a:p>
            <a:pPr marL="342900" lvl="0" indent="-342900" algn="l" rtl="0">
              <a:spcBef>
                <a:spcPts val="0"/>
              </a:spcBef>
              <a:spcAft>
                <a:spcPts val="0"/>
              </a:spcAft>
              <a:buClr>
                <a:schemeClr val="dk1"/>
              </a:buClr>
              <a:buSzPts val="2600"/>
              <a:buChar char="▪"/>
            </a:pPr>
            <a:r>
              <a:rPr lang="en-US"/>
              <a:t>The NFHS Network will be </a:t>
            </a:r>
            <a:br>
              <a:rPr lang="en-US"/>
            </a:br>
            <a:r>
              <a:rPr lang="en-US"/>
              <a:t>THE DESTINATION for fans </a:t>
            </a:r>
            <a:br>
              <a:rPr lang="en-US"/>
            </a:br>
            <a:r>
              <a:rPr lang="en-US"/>
              <a:t>to view these broadcasts. </a:t>
            </a:r>
            <a:endParaRPr/>
          </a:p>
          <a:p>
            <a:pPr marL="342900" lvl="0" indent="-342900" algn="l" rtl="0">
              <a:spcBef>
                <a:spcPts val="0"/>
              </a:spcBef>
              <a:spcAft>
                <a:spcPts val="0"/>
              </a:spcAft>
              <a:buClr>
                <a:schemeClr val="dk1"/>
              </a:buClr>
              <a:buSzPts val="2600"/>
              <a:buChar char="▪"/>
            </a:pPr>
            <a:r>
              <a:rPr lang="en-US"/>
              <a:t>27 Different Sports and Activities</a:t>
            </a:r>
            <a:endParaRPr/>
          </a:p>
        </p:txBody>
      </p:sp>
      <p:sp>
        <p:nvSpPr>
          <p:cNvPr id="653" name="Google Shape;653;p63"/>
          <p:cNvSpPr txBox="1"/>
          <p:nvPr/>
        </p:nvSpPr>
        <p:spPr>
          <a:xfrm>
            <a:off x="8677275" y="5651500"/>
            <a:ext cx="3054350" cy="26193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00205B"/>
              </a:buClr>
              <a:buSzPts val="2200"/>
              <a:buFont typeface="Noto Sans Symbols"/>
              <a:buNone/>
            </a:pPr>
            <a:r>
              <a:rPr lang="en-US" sz="2200" b="1" i="1" u="sng">
                <a:solidFill>
                  <a:srgbClr val="00205B"/>
                </a:solidFill>
                <a:latin typeface="Calibri"/>
                <a:ea typeface="Calibri"/>
                <a:cs typeface="Calibri"/>
                <a:sym typeface="Calibri"/>
              </a:rPr>
              <a:t>www.NFHSnetwork.com</a:t>
            </a:r>
            <a:endParaRPr/>
          </a:p>
        </p:txBody>
      </p:sp>
      <p:pic>
        <p:nvPicPr>
          <p:cNvPr id="654" name="Google Shape;654;p63"/>
          <p:cNvPicPr preferRelativeResize="0"/>
          <p:nvPr/>
        </p:nvPicPr>
        <p:blipFill rotWithShape="1">
          <a:blip r:embed="rId3">
            <a:alphaModFix/>
          </a:blip>
          <a:srcRect/>
          <a:stretch/>
        </p:blipFill>
        <p:spPr>
          <a:xfrm>
            <a:off x="7124700" y="1889125"/>
            <a:ext cx="5067300" cy="2862263"/>
          </a:xfrm>
          <a:prstGeom prst="rect">
            <a:avLst/>
          </a:prstGeom>
          <a:noFill/>
          <a:ln>
            <a:noFill/>
          </a:ln>
        </p:spPr>
      </p:pic>
      <p:pic>
        <p:nvPicPr>
          <p:cNvPr id="655" name="Google Shape;655;p63" descr="Logo&#10;&#10;Description automatically generated"/>
          <p:cNvPicPr preferRelativeResize="0"/>
          <p:nvPr/>
        </p:nvPicPr>
        <p:blipFill rotWithShape="1">
          <a:blip r:embed="rId4">
            <a:alphaModFix/>
          </a:blip>
          <a:srcRect/>
          <a:stretch/>
        </p:blipFill>
        <p:spPr>
          <a:xfrm>
            <a:off x="7124700" y="4910138"/>
            <a:ext cx="1269202" cy="14827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64"/>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THANK YOU</a:t>
            </a:r>
            <a:endParaRPr/>
          </a:p>
        </p:txBody>
      </p:sp>
      <p:sp>
        <p:nvSpPr>
          <p:cNvPr id="662" name="Google Shape;662;p64"/>
          <p:cNvSpPr txBox="1">
            <a:spLocks noGrp="1"/>
          </p:cNvSpPr>
          <p:nvPr>
            <p:ph type="body" idx="1"/>
          </p:nvPr>
        </p:nvSpPr>
        <p:spPr>
          <a:xfrm>
            <a:off x="1941513" y="1989138"/>
            <a:ext cx="10026650" cy="175418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600"/>
              <a:buFont typeface="Noto Sans Symbols"/>
              <a:buNone/>
            </a:pPr>
            <a:r>
              <a:rPr lang="en-US" b="1"/>
              <a:t>National Federation of State High School Associations</a:t>
            </a:r>
            <a:br>
              <a:rPr lang="en-US"/>
            </a:br>
            <a:r>
              <a:rPr lang="en-US"/>
              <a:t>PO Box 690 | Indianapolis, IN 46206</a:t>
            </a:r>
            <a:br>
              <a:rPr lang="en-US"/>
            </a:br>
            <a:r>
              <a:rPr lang="en-US"/>
              <a:t>Phone: 317-972-6900</a:t>
            </a:r>
            <a:br>
              <a:rPr lang="en-US"/>
            </a:br>
            <a:r>
              <a:rPr lang="en-US" i="1"/>
              <a:t>www.nfhs.org | www.nfhslearn.com | www.nfhsnetwork.com</a:t>
            </a:r>
            <a:endParaRPr/>
          </a:p>
        </p:txBody>
      </p:sp>
      <p:sp>
        <p:nvSpPr>
          <p:cNvPr id="663" name="Google Shape;663;p64"/>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pic>
        <p:nvPicPr>
          <p:cNvPr id="664" name="Google Shape;664;p64" descr="A group of people standing in front of a crowd&#10;&#10;Description automatically generated"/>
          <p:cNvPicPr preferRelativeResize="0"/>
          <p:nvPr/>
        </p:nvPicPr>
        <p:blipFill rotWithShape="1">
          <a:blip r:embed="rId3">
            <a:alphaModFix/>
          </a:blip>
          <a:srcRect/>
          <a:stretch/>
        </p:blipFill>
        <p:spPr>
          <a:xfrm>
            <a:off x="1941513" y="3871913"/>
            <a:ext cx="9856787" cy="2524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7"/>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OPTIONAL 10’ CIRCLE </a:t>
            </a:r>
            <a:br>
              <a:rPr lang="en-US"/>
            </a:br>
            <a:r>
              <a:rPr lang="en-US"/>
              <a:t>RULE 2-1-3</a:t>
            </a:r>
            <a:endParaRPr/>
          </a:p>
        </p:txBody>
      </p:sp>
      <p:sp>
        <p:nvSpPr>
          <p:cNvPr id="233" name="Google Shape;233;p7"/>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lnSpc>
                <a:spcPct val="101000"/>
              </a:lnSpc>
              <a:spcBef>
                <a:spcPts val="0"/>
              </a:spcBef>
              <a:spcAft>
                <a:spcPts val="0"/>
              </a:spcAft>
              <a:buClr>
                <a:schemeClr val="dk1"/>
              </a:buClr>
              <a:buSzPts val="2800"/>
              <a:buNone/>
            </a:pPr>
            <a:r>
              <a:rPr lang="en-US" sz="2800" b="1">
                <a:latin typeface="Calibri"/>
                <a:ea typeface="Calibri"/>
                <a:cs typeface="Calibri"/>
                <a:sym typeface="Calibri"/>
              </a:rPr>
              <a:t>ART. 3 . . .</a:t>
            </a:r>
            <a:r>
              <a:rPr lang="en-US" sz="2800">
                <a:latin typeface="Calibri"/>
                <a:ea typeface="Calibri"/>
                <a:cs typeface="Calibri"/>
                <a:sym typeface="Calibri"/>
              </a:rPr>
              <a:t> </a:t>
            </a:r>
            <a:r>
              <a:rPr lang="en-US" sz="2400">
                <a:latin typeface="Calibri"/>
                <a:ea typeface="Calibri"/>
                <a:cs typeface="Calibri"/>
                <a:sym typeface="Calibri"/>
              </a:rPr>
              <a:t>The wrestling area shall be marked on the mat by painted lines, 2 inches wide, which are inbounds. At the center of the mat there </a:t>
            </a:r>
            <a:r>
              <a:rPr lang="en-US" sz="2400" strike="sngStrike">
                <a:solidFill>
                  <a:srgbClr val="FF0000"/>
                </a:solidFill>
                <a:latin typeface="Calibri"/>
                <a:ea typeface="Calibri"/>
                <a:cs typeface="Calibri"/>
                <a:sym typeface="Calibri"/>
              </a:rPr>
              <a:t>shall be</a:t>
            </a:r>
            <a:r>
              <a:rPr lang="en-US" sz="2400">
                <a:solidFill>
                  <a:srgbClr val="FF0000"/>
                </a:solidFill>
                <a:latin typeface="Calibri"/>
                <a:ea typeface="Calibri"/>
                <a:cs typeface="Calibri"/>
                <a:sym typeface="Calibri"/>
              </a:rPr>
              <a:t>  </a:t>
            </a:r>
            <a:r>
              <a:rPr lang="en-US" sz="2400" u="sng">
                <a:solidFill>
                  <a:srgbClr val="FF0000"/>
                </a:solidFill>
                <a:latin typeface="Calibri"/>
                <a:ea typeface="Calibri"/>
                <a:cs typeface="Calibri"/>
                <a:sym typeface="Calibri"/>
              </a:rPr>
              <a:t>may be a an optional 10-foot circle</a:t>
            </a:r>
            <a:r>
              <a:rPr lang="en-US" sz="2400">
                <a:latin typeface="Calibri"/>
                <a:ea typeface="Calibri"/>
                <a:cs typeface="Calibri"/>
                <a:sym typeface="Calibri"/>
              </a:rPr>
              <a:t>, indicated by a 2-inch line. When the area enclosed by the </a:t>
            </a:r>
            <a:r>
              <a:rPr lang="en-US" sz="2400" u="sng">
                <a:solidFill>
                  <a:srgbClr val="FF0000"/>
                </a:solidFill>
                <a:latin typeface="Calibri"/>
                <a:ea typeface="Calibri"/>
                <a:cs typeface="Calibri"/>
                <a:sym typeface="Calibri"/>
              </a:rPr>
              <a:t>optional</a:t>
            </a:r>
            <a:r>
              <a:rPr lang="en-US" sz="2400">
                <a:latin typeface="Calibri"/>
                <a:ea typeface="Calibri"/>
                <a:cs typeface="Calibri"/>
                <a:sym typeface="Calibri"/>
              </a:rPr>
              <a:t> 10-foot circle and the inbounds area of the mat are of contrasting colors, the 2-inch line may be omitted.</a:t>
            </a:r>
            <a:endParaRPr/>
          </a:p>
          <a:p>
            <a:pPr marL="0" marR="0" lvl="0" indent="0" algn="l" rtl="0">
              <a:lnSpc>
                <a:spcPct val="101000"/>
              </a:lnSpc>
              <a:spcBef>
                <a:spcPts val="2400"/>
              </a:spcBef>
              <a:spcAft>
                <a:spcPts val="0"/>
              </a:spcAft>
              <a:buClr>
                <a:schemeClr val="dk1"/>
              </a:buClr>
              <a:buSzPts val="2800"/>
              <a:buNone/>
            </a:pPr>
            <a:r>
              <a:rPr lang="en-US" sz="2800" b="1">
                <a:latin typeface="Calibri"/>
                <a:ea typeface="Calibri"/>
                <a:cs typeface="Calibri"/>
                <a:sym typeface="Calibri"/>
              </a:rPr>
              <a:t>Rationale:</a:t>
            </a:r>
            <a:endParaRPr/>
          </a:p>
          <a:p>
            <a:pPr marL="0" marR="0" lvl="0" indent="0" algn="l" rtl="0">
              <a:lnSpc>
                <a:spcPct val="101000"/>
              </a:lnSpc>
              <a:spcBef>
                <a:spcPts val="2400"/>
              </a:spcBef>
              <a:spcAft>
                <a:spcPts val="0"/>
              </a:spcAft>
              <a:buClr>
                <a:srgbClr val="000000"/>
              </a:buClr>
              <a:buSzPts val="2000"/>
              <a:buNone/>
            </a:pPr>
            <a:r>
              <a:rPr lang="en-US" sz="2000">
                <a:solidFill>
                  <a:srgbClr val="000000"/>
                </a:solidFill>
                <a:latin typeface="Calibri"/>
                <a:ea typeface="Calibri"/>
                <a:cs typeface="Calibri"/>
                <a:sym typeface="Calibri"/>
              </a:rPr>
              <a:t>The starting lines of a mat indicate the center of the mat and the 10-foot circle is not needed.  With the new mat designs that have a large mascot or logos, it gives a refreshing look to the wrestling mats.  Wrestlers and officials know where the center of the mat is located without the 10-foot circle being present.  </a:t>
            </a:r>
            <a:endParaRPr sz="2000">
              <a:latin typeface="Times New Roman"/>
              <a:ea typeface="Times New Roman"/>
              <a:cs typeface="Times New Roman"/>
              <a:sym typeface="Times New Roman"/>
            </a:endParaRPr>
          </a:p>
          <a:p>
            <a:pPr marL="342900" lvl="0" indent="-177800" algn="l" rtl="0">
              <a:spcBef>
                <a:spcPts val="1200"/>
              </a:spcBef>
              <a:spcAft>
                <a:spcPts val="0"/>
              </a:spcAft>
              <a:buClr>
                <a:schemeClr val="dk1"/>
              </a:buClr>
              <a:buSzPts val="2600"/>
              <a:buNone/>
            </a:pPr>
            <a:endParaRPr/>
          </a:p>
        </p:txBody>
      </p:sp>
      <p:sp>
        <p:nvSpPr>
          <p:cNvPr id="234" name="Google Shape;234;p7"/>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8"/>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OPTIONAL 10’ CIRCLE</a:t>
            </a:r>
            <a:br>
              <a:rPr lang="en-US"/>
            </a:br>
            <a:r>
              <a:rPr lang="en-US"/>
              <a:t>RULE 2-1-4</a:t>
            </a:r>
            <a:endParaRPr/>
          </a:p>
        </p:txBody>
      </p:sp>
      <p:sp>
        <p:nvSpPr>
          <p:cNvPr id="240" name="Google Shape;240;p8"/>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None/>
            </a:pPr>
            <a:r>
              <a:rPr lang="en-US" sz="2800" b="1">
                <a:latin typeface="Calibri"/>
                <a:ea typeface="Calibri"/>
                <a:cs typeface="Calibri"/>
                <a:sym typeface="Calibri"/>
              </a:rPr>
              <a:t>ART. 4 . . .  </a:t>
            </a:r>
            <a:r>
              <a:rPr lang="en-US" sz="2800">
                <a:solidFill>
                  <a:srgbClr val="000000"/>
                </a:solidFill>
                <a:latin typeface="Calibri"/>
                <a:ea typeface="Calibri"/>
                <a:cs typeface="Calibri"/>
                <a:sym typeface="Calibri"/>
              </a:rPr>
              <a:t>Starting lines, 1 inch wide, shall be placed at the center of the mat and the front line should lie on the diameter of the </a:t>
            </a:r>
            <a:r>
              <a:rPr lang="en-US" sz="2800" u="sng">
                <a:solidFill>
                  <a:srgbClr val="FF0000"/>
                </a:solidFill>
                <a:latin typeface="Calibri"/>
                <a:ea typeface="Calibri"/>
                <a:cs typeface="Calibri"/>
                <a:sym typeface="Calibri"/>
              </a:rPr>
              <a:t>optional</a:t>
            </a:r>
            <a:r>
              <a:rPr lang="en-US" sz="2800" u="sng">
                <a:solidFill>
                  <a:srgbClr val="000000"/>
                </a:solidFill>
                <a:latin typeface="Calibri"/>
                <a:ea typeface="Calibri"/>
                <a:cs typeface="Calibri"/>
                <a:sym typeface="Calibri"/>
              </a:rPr>
              <a:t> </a:t>
            </a:r>
            <a:r>
              <a:rPr lang="en-US" sz="2800">
                <a:solidFill>
                  <a:srgbClr val="000000"/>
                </a:solidFill>
                <a:latin typeface="Calibri"/>
                <a:ea typeface="Calibri"/>
                <a:cs typeface="Calibri"/>
                <a:sym typeface="Calibri"/>
              </a:rPr>
              <a:t>10-foot circle </a:t>
            </a:r>
            <a:r>
              <a:rPr lang="en-US" sz="2800" u="sng">
                <a:solidFill>
                  <a:srgbClr val="FF0000"/>
                </a:solidFill>
                <a:latin typeface="Calibri"/>
                <a:ea typeface="Calibri"/>
                <a:cs typeface="Calibri"/>
                <a:sym typeface="Calibri"/>
              </a:rPr>
              <a:t>or the diameter of the circle that encloses the wrestling area. </a:t>
            </a:r>
            <a:r>
              <a:rPr lang="en-US" sz="2800">
                <a:solidFill>
                  <a:srgbClr val="000000"/>
                </a:solidFill>
                <a:latin typeface="Calibri"/>
                <a:ea typeface="Calibri"/>
                <a:cs typeface="Calibri"/>
                <a:sym typeface="Calibri"/>
              </a:rPr>
              <a:t>These 1-inch starting lines shall be parallel, 3-feet long, and 12 inches from outside to outside. The two 3-foot lines shall be connected on one end by a 1-inch red line and on the other end by a 1-inch green line.</a:t>
            </a:r>
            <a:endParaRPr sz="1800">
              <a:latin typeface="Times New Roman"/>
              <a:ea typeface="Times New Roman"/>
              <a:cs typeface="Times New Roman"/>
              <a:sym typeface="Times New Roman"/>
            </a:endParaRPr>
          </a:p>
          <a:p>
            <a:pPr marL="0" lvl="0" indent="0" algn="l" rtl="0">
              <a:spcBef>
                <a:spcPts val="1000"/>
              </a:spcBef>
              <a:spcAft>
                <a:spcPts val="0"/>
              </a:spcAft>
              <a:buClr>
                <a:schemeClr val="dk1"/>
              </a:buClr>
              <a:buSzPts val="2800"/>
              <a:buNone/>
            </a:pPr>
            <a:r>
              <a:rPr lang="en-US" sz="2800" b="1"/>
              <a:t>Rationale: </a:t>
            </a:r>
            <a:endParaRPr/>
          </a:p>
          <a:p>
            <a:pPr marL="0" lvl="0" indent="0" algn="l" rtl="0">
              <a:spcBef>
                <a:spcPts val="0"/>
              </a:spcBef>
              <a:spcAft>
                <a:spcPts val="0"/>
              </a:spcAft>
              <a:buClr>
                <a:schemeClr val="dk1"/>
              </a:buClr>
              <a:buSzPts val="2600"/>
              <a:buNone/>
            </a:pPr>
            <a:r>
              <a:rPr lang="en-US"/>
              <a:t>Same.</a:t>
            </a:r>
            <a:endParaRPr/>
          </a:p>
        </p:txBody>
      </p:sp>
      <p:sp>
        <p:nvSpPr>
          <p:cNvPr id="241" name="Google Shape;241;p8"/>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9"/>
          <p:cNvSpPr txBox="1">
            <a:spLocks noGrp="1"/>
          </p:cNvSpPr>
          <p:nvPr>
            <p:ph type="title"/>
          </p:nvPr>
        </p:nvSpPr>
        <p:spPr>
          <a:xfrm>
            <a:off x="1941513" y="525463"/>
            <a:ext cx="10026650" cy="12049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OPTIONAL 10’ CIRCLE</a:t>
            </a:r>
            <a:br>
              <a:rPr lang="en-US"/>
            </a:br>
            <a:r>
              <a:rPr lang="en-US"/>
              <a:t>RULE 5-24-1</a:t>
            </a:r>
            <a:endParaRPr/>
          </a:p>
        </p:txBody>
      </p:sp>
      <p:sp>
        <p:nvSpPr>
          <p:cNvPr id="247" name="Google Shape;247;p9"/>
          <p:cNvSpPr txBox="1">
            <a:spLocks noGrp="1"/>
          </p:cNvSpPr>
          <p:nvPr>
            <p:ph type="body" idx="1"/>
          </p:nvPr>
        </p:nvSpPr>
        <p:spPr>
          <a:xfrm>
            <a:off x="1941513" y="1989138"/>
            <a:ext cx="10026650" cy="4338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None/>
            </a:pPr>
            <a:r>
              <a:rPr lang="en-US" sz="2800" b="1">
                <a:latin typeface="Calibri"/>
                <a:ea typeface="Calibri"/>
                <a:cs typeface="Calibri"/>
                <a:sym typeface="Calibri"/>
              </a:rPr>
              <a:t>ART. 1 . . . </a:t>
            </a:r>
            <a:r>
              <a:rPr lang="en-US" sz="2400">
                <a:solidFill>
                  <a:srgbClr val="000000"/>
                </a:solidFill>
                <a:latin typeface="Calibri"/>
                <a:ea typeface="Calibri"/>
                <a:cs typeface="Calibri"/>
                <a:sym typeface="Calibri"/>
              </a:rPr>
              <a:t> </a:t>
            </a:r>
            <a:r>
              <a:rPr lang="en-US" sz="2800">
                <a:solidFill>
                  <a:srgbClr val="000000"/>
                </a:solidFill>
                <a:latin typeface="Calibri"/>
                <a:ea typeface="Calibri"/>
                <a:cs typeface="Calibri"/>
                <a:sym typeface="Calibri"/>
              </a:rPr>
              <a:t>Each wrestler is required to make an honest attempt to stay </a:t>
            </a:r>
            <a:r>
              <a:rPr lang="en-US" sz="2800" strike="sngStrike">
                <a:solidFill>
                  <a:srgbClr val="FF0000"/>
                </a:solidFill>
                <a:latin typeface="Calibri"/>
                <a:ea typeface="Calibri"/>
                <a:cs typeface="Calibri"/>
                <a:sym typeface="Calibri"/>
              </a:rPr>
              <a:t>within the 10-foot circle</a:t>
            </a:r>
            <a:r>
              <a:rPr lang="en-US" sz="2800">
                <a:solidFill>
                  <a:srgbClr val="FF0000"/>
                </a:solidFill>
                <a:latin typeface="Calibri"/>
                <a:ea typeface="Calibri"/>
                <a:cs typeface="Calibri"/>
                <a:sym typeface="Calibri"/>
              </a:rPr>
              <a:t> </a:t>
            </a:r>
            <a:r>
              <a:rPr lang="en-US" sz="2800" u="sng">
                <a:solidFill>
                  <a:srgbClr val="FF0000"/>
                </a:solidFill>
                <a:latin typeface="Calibri"/>
                <a:ea typeface="Calibri"/>
                <a:cs typeface="Calibri"/>
                <a:sym typeface="Calibri"/>
              </a:rPr>
              <a:t>in the center of the mat</a:t>
            </a:r>
            <a:r>
              <a:rPr lang="en-US" sz="2800">
                <a:solidFill>
                  <a:srgbClr val="FF0000"/>
                </a:solidFill>
                <a:latin typeface="Calibri"/>
                <a:ea typeface="Calibri"/>
                <a:cs typeface="Calibri"/>
                <a:sym typeface="Calibri"/>
              </a:rPr>
              <a:t> </a:t>
            </a:r>
            <a:r>
              <a:rPr lang="en-US" sz="2800">
                <a:solidFill>
                  <a:srgbClr val="000000"/>
                </a:solidFill>
                <a:latin typeface="Calibri"/>
                <a:ea typeface="Calibri"/>
                <a:cs typeface="Calibri"/>
                <a:sym typeface="Calibri"/>
              </a:rPr>
              <a:t>and wrestle aggressively, regardless of position or the time or score of the match. Action is to be maintained throughout the match by the contestants wrestling aggressively whether in the top, bottom or neutral position and both contestants are equally responsible for initiating action.</a:t>
            </a:r>
            <a:endParaRPr sz="1800">
              <a:latin typeface="Times New Roman"/>
              <a:ea typeface="Times New Roman"/>
              <a:cs typeface="Times New Roman"/>
              <a:sym typeface="Times New Roman"/>
            </a:endParaRPr>
          </a:p>
          <a:p>
            <a:pPr marL="0" lvl="0" indent="0" algn="l" rtl="0">
              <a:spcBef>
                <a:spcPts val="1000"/>
              </a:spcBef>
              <a:spcAft>
                <a:spcPts val="0"/>
              </a:spcAft>
              <a:buClr>
                <a:schemeClr val="dk1"/>
              </a:buClr>
              <a:buSzPts val="2800"/>
              <a:buNone/>
            </a:pPr>
            <a:r>
              <a:rPr lang="en-US" sz="2800" b="1"/>
              <a:t>Rationale:</a:t>
            </a:r>
            <a:endParaRPr/>
          </a:p>
          <a:p>
            <a:pPr marL="0" lvl="0" indent="0" algn="l" rtl="0">
              <a:spcBef>
                <a:spcPts val="0"/>
              </a:spcBef>
              <a:spcAft>
                <a:spcPts val="0"/>
              </a:spcAft>
              <a:buClr>
                <a:schemeClr val="dk1"/>
              </a:buClr>
              <a:buSzPts val="2600"/>
              <a:buNone/>
            </a:pPr>
            <a:r>
              <a:rPr lang="en-US"/>
              <a:t>Same.</a:t>
            </a:r>
            <a:endParaRPr/>
          </a:p>
        </p:txBody>
      </p:sp>
      <p:sp>
        <p:nvSpPr>
          <p:cNvPr id="248" name="Google Shape;248;p9"/>
          <p:cNvSpPr txBox="1">
            <a:spLocks noGrp="1"/>
          </p:cNvSpPr>
          <p:nvPr>
            <p:ph type="ftr" idx="11"/>
          </p:nvPr>
        </p:nvSpPr>
        <p:spPr>
          <a:xfrm>
            <a:off x="9996488" y="6524625"/>
            <a:ext cx="1992312" cy="2952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www.nfhs.org</a:t>
            </a:r>
            <a:endParaRPr/>
          </a:p>
        </p:txBody>
      </p:sp>
    </p:spTree>
  </p:cSld>
  <p:clrMapOvr>
    <a:masterClrMapping/>
  </p:clrMapOvr>
</p:sld>
</file>

<file path=ppt/theme/theme1.xml><?xml version="1.0" encoding="utf-8"?>
<a:theme xmlns:a="http://schemas.openxmlformats.org/drawingml/2006/main" name="Office Theme">
  <a:themeElements>
    <a:clrScheme name="NFHS Brand">
      <a:dk1>
        <a:srgbClr val="414B56"/>
      </a:dk1>
      <a:lt1>
        <a:srgbClr val="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4746</Words>
  <Application>Microsoft Office PowerPoint</Application>
  <PresentationFormat>Widescreen</PresentationFormat>
  <Paragraphs>345</Paragraphs>
  <Slides>64</Slides>
  <Notes>64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Calibri</vt:lpstr>
      <vt:lpstr>Inter</vt:lpstr>
      <vt:lpstr>Inter SemiBold</vt:lpstr>
      <vt:lpstr>Times New Roman</vt:lpstr>
      <vt:lpstr>Inter ExtraBold</vt:lpstr>
      <vt:lpstr>Helvetica Neue</vt:lpstr>
      <vt:lpstr>Arial</vt:lpstr>
      <vt:lpstr>Noto Sans Symbols</vt:lpstr>
      <vt:lpstr>Office Theme</vt:lpstr>
      <vt:lpstr>2024-25 NFHS WRESTLING RULES INTERPRETATION POWERPOINT</vt:lpstr>
      <vt:lpstr>NATIONAL FEDERATION OF  STATE HIGH SCHOOL ASSOCIATIONS</vt:lpstr>
      <vt:lpstr>NFHS RULES REVIEW COMMITTEE</vt:lpstr>
      <vt:lpstr>NFHS PUBLICATIONS</vt:lpstr>
      <vt:lpstr>WRESTLING RULE CHANGES</vt:lpstr>
      <vt:lpstr>RULE 2-1-3 MAT</vt:lpstr>
      <vt:lpstr>OPTIONAL 10’ CIRCLE  RULE 2-1-3</vt:lpstr>
      <vt:lpstr>OPTIONAL 10’ CIRCLE RULE 2-1-4</vt:lpstr>
      <vt:lpstr>OPTIONAL 10’ CIRCLE RULE 5-24-1</vt:lpstr>
      <vt:lpstr>OPTIONAL 10’ CIRCLE RULE 6-5-1</vt:lpstr>
      <vt:lpstr>OPTIONAL 10’ CIRCLE RULE 6-6-6</vt:lpstr>
      <vt:lpstr>OPTIONAL 10’ CIRCLE RULE 6-6-6 (cont.)</vt:lpstr>
      <vt:lpstr>OPTIONAL 10’ CIRCLE RULE 7-6-1</vt:lpstr>
      <vt:lpstr>OPTIONAL 10’ CIRCLE RULE 7-6-1 (cont.)</vt:lpstr>
      <vt:lpstr>POINTS OF CONTACT RULES 5-10, 5-15-1, 5-15-2c, 5-15-3, 5-18, 5-22-1, 5-22-2, 5-25-1, 5-25-3, 6-4-1</vt:lpstr>
      <vt:lpstr>POINTS OF CONTACT RULES 5-10, 5-15-1, 5-15-2c, 5-15-3, 5-18, 5-22-1, 5-22-2, 5-25-1, 5-25-3, 6-4-1</vt:lpstr>
      <vt:lpstr>ONE POINT OF CONTACT RULE 5-10</vt:lpstr>
      <vt:lpstr>ONE POINT OF CONTACT RULE 5-10 (cont.)</vt:lpstr>
      <vt:lpstr>ONE POINT OF CONTACT RULE 5-15-1</vt:lpstr>
      <vt:lpstr>ONE POINT OF CONTACT RULE 5-15-2b</vt:lpstr>
      <vt:lpstr>ONE POINT OF CONTACT RULE 5-15-2c</vt:lpstr>
      <vt:lpstr>ONE POINT OF CONTACT RULE 5-15-3</vt:lpstr>
      <vt:lpstr>ONE POINT OF CONTACT RULE 5-18</vt:lpstr>
      <vt:lpstr>ONE POINT OF CONTACT RULE 5-22-1</vt:lpstr>
      <vt:lpstr>ONE POINT OF CONTACT RULE 5-22-2</vt:lpstr>
      <vt:lpstr>ONE POINT OF CONTACT RULE 5-25-1</vt:lpstr>
      <vt:lpstr>ONE POINT OF CONTACT RULE 5-25-3</vt:lpstr>
      <vt:lpstr>ONE POINT OF CONTACT RULE 6-4-1</vt:lpstr>
      <vt:lpstr>ONE POINT OF CONTACT RULE 6-4-1 (cont.)</vt:lpstr>
      <vt:lpstr>NEAR-FALL RULES 5-11-2g, 5-11-2h, 5-11-3, 9-1-5</vt:lpstr>
      <vt:lpstr>NEAR-FALL RULE 5-11-2g, h</vt:lpstr>
      <vt:lpstr>NEAR-FALL RULE 5-11-2g,h (cont.)</vt:lpstr>
      <vt:lpstr>NEAR-FALL RULE 5-11-3</vt:lpstr>
      <vt:lpstr>NEAR-FALL RULE 9-1-5</vt:lpstr>
      <vt:lpstr>NEAR-FALL RULE 9-1-5 (cont.)</vt:lpstr>
      <vt:lpstr>NEAR-FALL SCORING SYMBOLS</vt:lpstr>
      <vt:lpstr>TECHNICAL FALL RULE 5-11-4</vt:lpstr>
      <vt:lpstr>TECHNICAL FALL RULE 5-11-4</vt:lpstr>
      <vt:lpstr>TECHNICAL FALL RULE 5-11-4</vt:lpstr>
      <vt:lpstr>SIGNAL CHART</vt:lpstr>
      <vt:lpstr>TIME-OUT SIGNAL</vt:lpstr>
      <vt:lpstr>TAKEDOWN RULE 9-1-2, SUMMARY OF SCORING</vt:lpstr>
      <vt:lpstr>TAKEDOWN RULE 9-1-2</vt:lpstr>
      <vt:lpstr>TAKEDOWN SUMMARY OF SCORING &amp; SCORING SYMBOLS</vt:lpstr>
      <vt:lpstr>POINTS OF EMPHASIS</vt:lpstr>
      <vt:lpstr>DANGEROUS MANEUVERS AND HOLDS</vt:lpstr>
      <vt:lpstr>STALLING</vt:lpstr>
      <vt:lpstr>STALEMATE</vt:lpstr>
      <vt:lpstr>REFEREE’S DUTIES</vt:lpstr>
      <vt:lpstr>IMMINENT SCORING</vt:lpstr>
      <vt:lpstr>DEFAULT, FORFEIT, MEDICAL FORFEIT</vt:lpstr>
      <vt:lpstr>NFHS ALLACCESS</vt:lpstr>
      <vt:lpstr>NFHS AllAccess – WEBSITE</vt:lpstr>
      <vt:lpstr>NFHS AllAccess – MOBILE APP</vt:lpstr>
      <vt:lpstr>NFHS OFFICIALS EDUCATION </vt:lpstr>
      <vt:lpstr>ALL THINGS OFFICIATING  IN ONE PLACE!</vt:lpstr>
      <vt:lpstr>COS CONTINUED IMPROVEMENTS</vt:lpstr>
      <vt:lpstr> NFHS LEARNING CENTER</vt:lpstr>
      <vt:lpstr>PowerPoint Presentation</vt:lpstr>
      <vt:lpstr>OVER 21 MILLION COURSES DELIVERED!</vt:lpstr>
      <vt:lpstr>NFHS NETWORK</vt:lpstr>
      <vt:lpstr>PowerPoint Presentation</vt:lpstr>
      <vt:lpstr>NFHS NETWORK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Kim Vogel</dc:creator>
  <cp:lastModifiedBy>Dan Johnson</cp:lastModifiedBy>
  <cp:revision>1</cp:revision>
  <dcterms:created xsi:type="dcterms:W3CDTF">2024-08-06T20:14:40Z</dcterms:created>
  <dcterms:modified xsi:type="dcterms:W3CDTF">2024-09-17T21:33:22Z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ies>
</file>